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6.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7.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8.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9.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11.xml" ContentType="application/vnd.openxmlformats-officedocument.theme+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12.xml" ContentType="application/vnd.openxmlformats-officedocument.theme+xml"/>
  <Override PartName="/ppt/slideLayouts/slideLayout218.xml" ContentType="application/vnd.openxmlformats-officedocument.presentationml.slideLayout+xml"/>
  <Override PartName="/ppt/theme/theme13.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14.xml" ContentType="application/vnd.openxmlformats-officedocument.theme+xml"/>
  <Override PartName="/ppt/theme/themeOverride2.xml" ContentType="application/vnd.openxmlformats-officedocument.themeOverrid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theme/theme15.xml" ContentType="application/vnd.openxmlformats-officedocument.theme+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theme/theme16.xml" ContentType="application/vnd.openxmlformats-officedocument.theme+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theme/theme17.xml" ContentType="application/vnd.openxmlformats-officedocument.theme+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theme/theme18.xml" ContentType="application/vnd.openxmlformats-officedocument.theme+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19.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20.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theme/theme21.xml" ContentType="application/vnd.openxmlformats-officedocument.theme+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3" r:id="rId6"/>
    <p:sldMasterId id="2147483798" r:id="rId7"/>
    <p:sldMasterId id="2147483818" r:id="rId8"/>
    <p:sldMasterId id="2147483841" r:id="rId9"/>
    <p:sldMasterId id="2147483864" r:id="rId10"/>
    <p:sldMasterId id="2147483884" r:id="rId11"/>
    <p:sldMasterId id="2147483913" r:id="rId12"/>
    <p:sldMasterId id="2147483926" r:id="rId13"/>
    <p:sldMasterId id="2147483958" r:id="rId14"/>
    <p:sldMasterId id="2147483978" r:id="rId15"/>
    <p:sldMasterId id="2147483995" r:id="rId16"/>
    <p:sldMasterId id="2147483997" r:id="rId17"/>
    <p:sldMasterId id="2147484011" r:id="rId18"/>
    <p:sldMasterId id="2147484031" r:id="rId19"/>
    <p:sldMasterId id="2147484054" r:id="rId20"/>
    <p:sldMasterId id="2147484077" r:id="rId21"/>
    <p:sldMasterId id="2147484097" r:id="rId22"/>
    <p:sldMasterId id="2147484121" r:id="rId23"/>
    <p:sldMasterId id="2147484151" r:id="rId24"/>
    <p:sldMasterId id="2147484177" r:id="rId25"/>
  </p:sldMasterIdLst>
  <p:notesMasterIdLst>
    <p:notesMasterId r:id="rId42"/>
  </p:notesMasterIdLst>
  <p:handoutMasterIdLst>
    <p:handoutMasterId r:id="rId43"/>
  </p:handoutMasterIdLst>
  <p:sldIdLst>
    <p:sldId id="593" r:id="rId26"/>
    <p:sldId id="594" r:id="rId27"/>
    <p:sldId id="532" r:id="rId28"/>
    <p:sldId id="491" r:id="rId29"/>
    <p:sldId id="522" r:id="rId30"/>
    <p:sldId id="570" r:id="rId31"/>
    <p:sldId id="571" r:id="rId32"/>
    <p:sldId id="592" r:id="rId33"/>
    <p:sldId id="587" r:id="rId34"/>
    <p:sldId id="588" r:id="rId35"/>
    <p:sldId id="589" r:id="rId36"/>
    <p:sldId id="576" r:id="rId37"/>
    <p:sldId id="590" r:id="rId38"/>
    <p:sldId id="591" r:id="rId39"/>
    <p:sldId id="584" r:id="rId40"/>
    <p:sldId id="586" r:id="rId41"/>
  </p:sldIdLst>
  <p:sldSz cx="12188825" cy="6858000"/>
  <p:notesSz cx="6858000" cy="9144000"/>
  <p:defaultText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393">
          <p15:clr>
            <a:srgbClr val="A4A3A4"/>
          </p15:clr>
        </p15:guide>
        <p15:guide id="4" orient="horz" pos="3927">
          <p15:clr>
            <a:srgbClr val="A4A3A4"/>
          </p15:clr>
        </p15:guide>
        <p15:guide id="5" orient="horz" pos="1455">
          <p15:clr>
            <a:srgbClr val="A4A3A4"/>
          </p15:clr>
        </p15:guide>
        <p15:guide id="6" orient="horz" pos="912">
          <p15:clr>
            <a:srgbClr val="A4A3A4"/>
          </p15:clr>
        </p15:guide>
        <p15:guide id="7" orient="horz" pos="2997">
          <p15:clr>
            <a:srgbClr val="A4A3A4"/>
          </p15:clr>
        </p15:guide>
        <p15:guide id="8" pos="3830">
          <p15:clr>
            <a:srgbClr val="A4A3A4"/>
          </p15:clr>
        </p15:guide>
        <p15:guide id="9" pos="327">
          <p15:clr>
            <a:srgbClr val="A4A3A4"/>
          </p15:clr>
        </p15:guide>
        <p15:guide id="10" pos="1190">
          <p15:clr>
            <a:srgbClr val="A4A3A4"/>
          </p15:clr>
        </p15:guide>
        <p15:guide id="11" pos="7350">
          <p15:clr>
            <a:srgbClr val="A4A3A4"/>
          </p15:clr>
        </p15:guide>
        <p15:guide id="12" pos="7118">
          <p15:clr>
            <a:srgbClr val="A4A3A4"/>
          </p15:clr>
        </p15:guide>
        <p15:guide id="13" pos="611">
          <p15:clr>
            <a:srgbClr val="A4A3A4"/>
          </p15:clr>
        </p15:guide>
        <p15:guide id="14" pos="1994">
          <p15:clr>
            <a:srgbClr val="A4A3A4"/>
          </p15:clr>
        </p15:guide>
        <p15:guide id="15" pos="640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16" autoAdjust="0"/>
    <p:restoredTop sz="69424" autoAdjust="0"/>
  </p:normalViewPr>
  <p:slideViewPr>
    <p:cSldViewPr snapToGrid="0">
      <p:cViewPr varScale="1">
        <p:scale>
          <a:sx n="89" d="100"/>
          <a:sy n="89" d="100"/>
        </p:scale>
        <p:origin x="1086" y="78"/>
      </p:cViewPr>
      <p:guideLst>
        <p:guide orient="horz" pos="144"/>
        <p:guide orient="horz" pos="1200"/>
        <p:guide orient="horz" pos="2393"/>
        <p:guide orient="horz" pos="3927"/>
        <p:guide orient="horz" pos="1455"/>
        <p:guide orient="horz" pos="912"/>
        <p:guide orient="horz" pos="2997"/>
        <p:guide pos="3830"/>
        <p:guide pos="327"/>
        <p:guide pos="1190"/>
        <p:guide pos="7350"/>
        <p:guide pos="7118"/>
        <p:guide pos="611"/>
        <p:guide pos="1994"/>
        <p:guide pos="6408"/>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70" d="100"/>
          <a:sy n="70" d="100"/>
        </p:scale>
        <p:origin x="-324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1.xml"/><Relationship Id="rId39"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Master" Target="slideMasters/slideMaster18.xml"/><Relationship Id="rId34" Type="http://schemas.openxmlformats.org/officeDocument/2006/relationships/slide" Target="slides/slide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Master" Target="slideMasters/slideMaster22.xml"/><Relationship Id="rId33" Type="http://schemas.openxmlformats.org/officeDocument/2006/relationships/slide" Target="slides/slide8.xml"/><Relationship Id="rId38" Type="http://schemas.openxmlformats.org/officeDocument/2006/relationships/slide" Target="slides/slide13.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slide" Target="slides/slide4.xml"/><Relationship Id="rId41"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Master" Target="slideMasters/slideMaster21.xml"/><Relationship Id="rId32" Type="http://schemas.openxmlformats.org/officeDocument/2006/relationships/slide" Target="slides/slide7.xml"/><Relationship Id="rId37" Type="http://schemas.openxmlformats.org/officeDocument/2006/relationships/slide" Target="slides/slide12.xml"/><Relationship Id="rId40" Type="http://schemas.openxmlformats.org/officeDocument/2006/relationships/slide" Target="slides/slide1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 Target="slides/slide3.xml"/><Relationship Id="rId36" Type="http://schemas.openxmlformats.org/officeDocument/2006/relationships/slide" Target="slides/slide11.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2.xml"/><Relationship Id="rId30" Type="http://schemas.openxmlformats.org/officeDocument/2006/relationships/slide" Target="slides/slide5.xml"/><Relationship Id="rId35" Type="http://schemas.openxmlformats.org/officeDocument/2006/relationships/slide" Target="slides/slide10.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2/20/2013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2/20/2013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3641"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827" indent="-10575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7816" indent="-11501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466" indent="-146724"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4642" indent="-115012" algn="l" defTabSz="913641"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4088" algn="l" defTabSz="913641" rtl="0" eaLnBrk="1" latinLnBrk="0" hangingPunct="1">
      <a:defRPr sz="1200" kern="1200">
        <a:solidFill>
          <a:schemeClr val="tx1"/>
        </a:solidFill>
        <a:latin typeface="+mn-lt"/>
        <a:ea typeface="+mn-ea"/>
        <a:cs typeface="+mn-cs"/>
      </a:defRPr>
    </a:lvl6pPr>
    <a:lvl7pPr marL="2740918" algn="l" defTabSz="913641" rtl="0" eaLnBrk="1" latinLnBrk="0" hangingPunct="1">
      <a:defRPr sz="1200" kern="1200">
        <a:solidFill>
          <a:schemeClr val="tx1"/>
        </a:solidFill>
        <a:latin typeface="+mn-lt"/>
        <a:ea typeface="+mn-ea"/>
        <a:cs typeface="+mn-cs"/>
      </a:defRPr>
    </a:lvl7pPr>
    <a:lvl8pPr marL="3197739" algn="l" defTabSz="913641" rtl="0" eaLnBrk="1" latinLnBrk="0" hangingPunct="1">
      <a:defRPr sz="1200" kern="1200">
        <a:solidFill>
          <a:schemeClr val="tx1"/>
        </a:solidFill>
        <a:latin typeface="+mn-lt"/>
        <a:ea typeface="+mn-ea"/>
        <a:cs typeface="+mn-cs"/>
      </a:defRPr>
    </a:lvl8pPr>
    <a:lvl9pPr marL="3654563" algn="l" defTabSz="91364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675580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Connecting cloud</a:t>
            </a:r>
            <a:r>
              <a:rPr lang="en-US" baseline="0" dirty="0" smtClean="0"/>
              <a:t> services without a VNet</a:t>
            </a:r>
          </a:p>
          <a:p>
            <a:endParaRPr lang="en-US" baseline="0" dirty="0" smtClean="0"/>
          </a:p>
          <a:p>
            <a:r>
              <a:rPr lang="en-US" b="1" baseline="0" dirty="0" smtClean="0"/>
              <a:t>Notes:</a:t>
            </a:r>
            <a:endParaRPr lang="en-US" b="1" dirty="0" smtClean="0"/>
          </a:p>
          <a:p>
            <a:r>
              <a:rPr lang="en-US" dirty="0" smtClean="0"/>
              <a:t>This diagram</a:t>
            </a:r>
            <a:r>
              <a:rPr lang="en-US" baseline="0" dirty="0" smtClean="0"/>
              <a:t> illustrates how you can configure applications such as Windows Azure Web Sites or Cloud Services to connect to applications running on virtual machines without directly putting them on the same virtual network. Note currently Windows Azure Web Sites do not support virtual networks. </a:t>
            </a:r>
          </a:p>
          <a:p>
            <a:endParaRPr lang="en-US" baseline="0" dirty="0" smtClean="0"/>
          </a:p>
          <a:p>
            <a:r>
              <a:rPr lang="en-US" baseline="0" dirty="0" smtClean="0"/>
              <a:t>The application on the VM will need to have an endpoint opened on it to allow inbound traffic from the other service. </a:t>
            </a:r>
          </a:p>
          <a:p>
            <a:r>
              <a:rPr lang="en-US" baseline="0" dirty="0" smtClean="0"/>
              <a:t>To secure connections it is recommended the firewall on the VM be configured to restrict traffic only from the service.</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239335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Connecting</a:t>
            </a:r>
            <a:r>
              <a:rPr lang="en-US" baseline="0" dirty="0" smtClean="0"/>
              <a:t> cloud services with a VNET</a:t>
            </a:r>
          </a:p>
          <a:p>
            <a:endParaRPr lang="en-US" baseline="0" dirty="0" smtClean="0"/>
          </a:p>
          <a:p>
            <a:r>
              <a:rPr lang="en-US" b="1" baseline="0" dirty="0" smtClean="0"/>
              <a:t>Notes:</a:t>
            </a:r>
            <a:endParaRPr lang="en-US" b="1" dirty="0" smtClean="0"/>
          </a:p>
          <a:p>
            <a:r>
              <a:rPr lang="en-US" dirty="0" smtClean="0"/>
              <a:t>In this scenario</a:t>
            </a:r>
            <a:r>
              <a:rPr lang="en-US" baseline="0" dirty="0" smtClean="0"/>
              <a:t> a web/worker role is deployed on the same virtual network as the virtual machines.</a:t>
            </a:r>
          </a:p>
          <a:p>
            <a:endParaRPr lang="en-US" baseline="0" dirty="0" smtClean="0"/>
          </a:p>
          <a:p>
            <a:r>
              <a:rPr lang="en-US" baseline="0" dirty="0" smtClean="0"/>
              <a:t>The benefit is direct connectivity without the need for configuring endpoints on the load balancer. </a:t>
            </a:r>
          </a:p>
          <a:p>
            <a:endParaRPr lang="en-US" baseline="0" dirty="0" smtClean="0"/>
          </a:p>
          <a:p>
            <a:r>
              <a:rPr lang="en-US" baseline="0" dirty="0" smtClean="0"/>
              <a:t>This is a requirement for scenarios like AD that require persistent IP addresses or lots of ports (RPC/COM+).</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963985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3641" rtl="0" eaLnBrk="1" fontAlgn="auto" latinLnBrk="0" hangingPunct="1">
              <a:lnSpc>
                <a:spcPct val="90000"/>
              </a:lnSpc>
              <a:spcBef>
                <a:spcPts val="0"/>
              </a:spcBef>
              <a:spcAft>
                <a:spcPts val="333"/>
              </a:spcAft>
              <a:buClrTx/>
              <a:buSzTx/>
              <a:buFontTx/>
              <a:buNone/>
              <a:tabLst/>
              <a:defRPr/>
            </a:pPr>
            <a:r>
              <a:rPr lang="en-US" b="1" dirty="0" smtClean="0"/>
              <a:t>Slide Objective:</a:t>
            </a:r>
          </a:p>
          <a:p>
            <a:pPr marL="0" marR="0" indent="0" algn="l" defTabSz="913641" rtl="0" eaLnBrk="1" fontAlgn="auto" latinLnBrk="0" hangingPunct="1">
              <a:lnSpc>
                <a:spcPct val="90000"/>
              </a:lnSpc>
              <a:spcBef>
                <a:spcPts val="0"/>
              </a:spcBef>
              <a:spcAft>
                <a:spcPts val="333"/>
              </a:spcAft>
              <a:buClrTx/>
              <a:buSzTx/>
              <a:buFontTx/>
              <a:buNone/>
              <a:tabLst/>
              <a:defRPr/>
            </a:pPr>
            <a:r>
              <a:rPr lang="en-US" b="0" dirty="0" smtClean="0"/>
              <a:t>DEMO</a:t>
            </a:r>
          </a:p>
          <a:p>
            <a:pPr marL="0" marR="0" indent="0" algn="l" defTabSz="913641" rtl="0" eaLnBrk="1" fontAlgn="auto" latinLnBrk="0" hangingPunct="1">
              <a:lnSpc>
                <a:spcPct val="90000"/>
              </a:lnSpc>
              <a:spcBef>
                <a:spcPts val="0"/>
              </a:spcBef>
              <a:spcAft>
                <a:spcPts val="333"/>
              </a:spcAft>
              <a:buClrTx/>
              <a:buSzTx/>
              <a:buFontTx/>
              <a:buNone/>
              <a:tabLst/>
              <a:defRPr/>
            </a:pPr>
            <a:r>
              <a:rPr lang="en-US" b="1" dirty="0" smtClean="0"/>
              <a:t>Notes:</a:t>
            </a:r>
          </a:p>
          <a:p>
            <a:r>
              <a:rPr lang="en-US" dirty="0" smtClean="0"/>
              <a:t>See </a:t>
            </a:r>
            <a:r>
              <a:rPr lang="en-US" dirty="0" smtClean="0"/>
              <a:t>DEMO-</a:t>
            </a:r>
            <a:r>
              <a:rPr lang="en-US" smtClean="0"/>
              <a:t>ConnectingCloudServices</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408696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dirty="0" smtClean="0"/>
              <a:t>There</a:t>
            </a:r>
            <a:r>
              <a:rPr lang="en-US" baseline="0" dirty="0" smtClean="0"/>
              <a:t> are essentially two ways of migrating an application to the cloud.</a:t>
            </a:r>
          </a:p>
          <a:p>
            <a:endParaRPr lang="en-US" baseline="0" dirty="0" smtClean="0"/>
          </a:p>
          <a:p>
            <a:r>
              <a:rPr lang="en-US" b="1" baseline="0" dirty="0" smtClean="0"/>
              <a:t>Notes:</a:t>
            </a:r>
          </a:p>
          <a:p>
            <a:r>
              <a:rPr lang="en-US" baseline="0" dirty="0" smtClean="0"/>
              <a:t>The first is to attempt to migrate an entire existing virtual machine. For Hyper-V users this involves uploading the VHD(s) and then configuring a virtual machine to use the disks. </a:t>
            </a:r>
          </a:p>
          <a:p>
            <a:r>
              <a:rPr lang="en-US" baseline="0" dirty="0" smtClean="0"/>
              <a:t>For non-Hyper-V users this means finding a method of converting either their running machine to a VHD OR their current virtualization format to VHD. Many solutions exist to both.</a:t>
            </a:r>
          </a:p>
          <a:p>
            <a:endParaRPr lang="en-US" baseline="0" dirty="0" smtClean="0"/>
          </a:p>
          <a:p>
            <a:r>
              <a:rPr lang="en-US" baseline="0" dirty="0" smtClean="0"/>
              <a:t>The second option comes down to configuring and booting the VM in the cloud directly. Uploading the application and data via Windows Azure storage and configuring the VMs. </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2517082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endParaRPr lang="en-US" b="1" dirty="0" smtClean="0"/>
          </a:p>
          <a:p>
            <a:r>
              <a:rPr lang="en-US" dirty="0" smtClean="0"/>
              <a:t>In the Windows</a:t>
            </a:r>
            <a:r>
              <a:rPr lang="en-US" baseline="0" dirty="0" smtClean="0"/>
              <a:t> Azure management portal there are two methods of creating a VM.</a:t>
            </a:r>
          </a:p>
          <a:p>
            <a:endParaRPr lang="en-US" baseline="0" dirty="0" smtClean="0"/>
          </a:p>
          <a:p>
            <a:r>
              <a:rPr lang="en-US" b="1" baseline="0" dirty="0" smtClean="0"/>
              <a:t>Notes:</a:t>
            </a:r>
          </a:p>
          <a:p>
            <a:pPr marL="228600" indent="-228600">
              <a:buAutoNum type="arabicParenR"/>
            </a:pPr>
            <a:r>
              <a:rPr lang="en-US" baseline="0" dirty="0" smtClean="0"/>
              <a:t>Quick create always creates a new cloud service but it does not display the cloud service. Each time this wizard is used a cloud service with a single VM will be created.</a:t>
            </a:r>
          </a:p>
          <a:p>
            <a:pPr marL="228600" indent="-228600">
              <a:buAutoNum type="arabicParenR"/>
            </a:pPr>
            <a:endParaRPr lang="en-US" baseline="0" dirty="0" smtClean="0"/>
          </a:p>
          <a:p>
            <a:pPr marL="228600" indent="-228600">
              <a:buAutoNum type="arabicParenR"/>
            </a:pPr>
            <a:r>
              <a:rPr lang="en-US" baseline="0" dirty="0" smtClean="0"/>
              <a:t>Gallery method gives the option of creating a </a:t>
            </a:r>
            <a:r>
              <a:rPr lang="en-US" b="1" baseline="0" dirty="0" smtClean="0"/>
              <a:t>Stand Alone </a:t>
            </a:r>
            <a:r>
              <a:rPr lang="en-US" baseline="0" dirty="0" smtClean="0"/>
              <a:t>VM or the option to </a:t>
            </a:r>
            <a:r>
              <a:rPr lang="en-US" b="1" baseline="0" dirty="0" smtClean="0"/>
              <a:t>Connect to an existing VM</a:t>
            </a:r>
            <a:r>
              <a:rPr lang="en-US" baseline="0" dirty="0" smtClean="0"/>
              <a:t>.</a:t>
            </a:r>
          </a:p>
          <a:p>
            <a:pPr marL="441427" lvl="1" indent="-228600">
              <a:buAutoNum type="arabicParenR"/>
            </a:pPr>
            <a:r>
              <a:rPr lang="en-US" baseline="0" dirty="0" smtClean="0"/>
              <a:t>Stand alone VM gives similar behavior to Quick Create. A new cloud service will be created with the new VM being the sole occupant.</a:t>
            </a:r>
          </a:p>
          <a:p>
            <a:pPr marL="441427" lvl="1" indent="-228600">
              <a:buAutoNum type="arabicParenR"/>
            </a:pPr>
            <a:r>
              <a:rPr lang="en-US" baseline="0" dirty="0" smtClean="0"/>
              <a:t>Connect to an existing VM allows you to add a single VM to an existing cloud service.</a:t>
            </a:r>
          </a:p>
          <a:p>
            <a:pPr marL="212827" lvl="1" indent="0">
              <a:buFontTx/>
              <a:buNone/>
            </a:pPr>
            <a:endParaRPr lang="en-US" baseline="0" dirty="0" smtClean="0"/>
          </a:p>
          <a:p>
            <a:pPr marL="0" lvl="0" indent="0">
              <a:buFontTx/>
              <a:buNone/>
            </a:pPr>
            <a:r>
              <a:rPr lang="en-US" baseline="0" dirty="0" smtClean="0"/>
              <a:t>All VMs within the same cloud service can directly communicate with each other over the network. If they are not deployed inside of a virtual network they will also have name resolution by default with Windows Azure provided DNS. If deployed into a VNET the requirement is shifted to the user to provide name resolution. </a:t>
            </a:r>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425692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3641"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Explain nuances of migrating VMs</a:t>
            </a:r>
          </a:p>
          <a:p>
            <a:endParaRPr lang="en-US" dirty="0" smtClean="0"/>
          </a:p>
          <a:p>
            <a:r>
              <a:rPr lang="en-US" b="1" dirty="0" smtClean="0"/>
              <a:t>Notes:</a:t>
            </a:r>
          </a:p>
          <a:p>
            <a:r>
              <a:rPr lang="en-US" dirty="0" smtClean="0"/>
              <a:t>Dynamic Disks are not supported directly</a:t>
            </a:r>
            <a:r>
              <a:rPr lang="en-US" baseline="0" dirty="0" smtClean="0"/>
              <a:t> in the cloud. Before uploading a dynamic disk it will have to be converted into a fixed disk.</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133797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3641"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This animation</a:t>
            </a:r>
            <a:r>
              <a:rPr lang="en-US" baseline="0" dirty="0" smtClean="0"/>
              <a:t> is a simple example of the steps needed to migrate a VM running in Hyper-V on premises to Windows Azure.</a:t>
            </a:r>
          </a:p>
          <a:p>
            <a:endParaRPr lang="en-US" baseline="0" dirty="0" smtClean="0"/>
          </a:p>
          <a:p>
            <a:r>
              <a:rPr lang="en-US" b="1" baseline="0" dirty="0" smtClean="0"/>
              <a:t>Notes:</a:t>
            </a:r>
          </a:p>
          <a:p>
            <a:r>
              <a:rPr lang="en-US" baseline="0" dirty="0" smtClean="0"/>
              <a:t>The reason for the adjustment in drive letters is the Windows Azure VM exposes the local server physical storage as the D: drive on Windows. This location should be considered temporary because it is not backed by Windows Azure storage. Since the D: is taken VMs that are currently using the D: drive will need to be adjusted on upload.</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575984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spcBef>
                <a:spcPct val="0"/>
              </a:spcBef>
              <a:defRPr/>
            </a:pPr>
            <a:r>
              <a:rPr lang="en-US" dirty="0" smtClean="0"/>
              <a:t>Building new PaaS applications</a:t>
            </a:r>
            <a:r>
              <a:rPr lang="en-US" baseline="0" dirty="0" smtClean="0"/>
              <a:t> is a no-brainer when looking at some of the benefits:</a:t>
            </a:r>
            <a:endParaRPr lang="en-US" dirty="0" smtClean="0"/>
          </a:p>
          <a:p>
            <a:pPr>
              <a:spcBef>
                <a:spcPct val="0"/>
              </a:spcBef>
            </a:pPr>
            <a:endParaRPr lang="en-US" dirty="0" smtClean="0"/>
          </a:p>
          <a:p>
            <a:pPr lvl="1"/>
            <a:r>
              <a:rPr lang="en-US" sz="2400" dirty="0"/>
              <a:t>Simplified Deployment and Configuration</a:t>
            </a:r>
          </a:p>
          <a:p>
            <a:pPr lvl="1"/>
            <a:r>
              <a:rPr lang="en-US" sz="2400" dirty="0"/>
              <a:t>Health Model</a:t>
            </a:r>
          </a:p>
          <a:p>
            <a:pPr lvl="1"/>
            <a:r>
              <a:rPr lang="en-US" sz="2400" dirty="0"/>
              <a:t>Easy High Availability</a:t>
            </a:r>
          </a:p>
          <a:p>
            <a:pPr lvl="1"/>
            <a:r>
              <a:rPr lang="en-US" sz="2400" dirty="0"/>
              <a:t>Instance Scalability</a:t>
            </a:r>
          </a:p>
          <a:p>
            <a:pPr lvl="1"/>
            <a:r>
              <a:rPr lang="en-US" sz="2400" dirty="0"/>
              <a:t>OS Patching</a:t>
            </a:r>
          </a:p>
          <a:p>
            <a:pPr lvl="1"/>
            <a:r>
              <a:rPr lang="en-US" sz="2400" dirty="0"/>
              <a:t>Automatic Firewall Configuration</a:t>
            </a:r>
          </a:p>
          <a:p>
            <a:pPr lvl="1"/>
            <a:r>
              <a:rPr lang="en-US" sz="2400" dirty="0"/>
              <a:t>Simple Certificate Deployment</a:t>
            </a:r>
          </a:p>
          <a:p>
            <a:pPr>
              <a:spcBef>
                <a:spcPct val="0"/>
              </a:spcBef>
            </a:pPr>
            <a:endParaRPr lang="en-US" dirty="0" smtClean="0"/>
          </a:p>
          <a:p>
            <a:pPr>
              <a:spcBef>
                <a:spcPct val="0"/>
              </a:spcBef>
            </a:pPr>
            <a:r>
              <a:rPr lang="en-US" dirty="0" smtClean="0"/>
              <a:t>However, building new applications</a:t>
            </a:r>
            <a:r>
              <a:rPr lang="en-US" baseline="0" dirty="0" smtClean="0"/>
              <a:t> sometimes comes with a dependency on other systems or legacy code. </a:t>
            </a:r>
          </a:p>
          <a:p>
            <a:pPr>
              <a:spcBef>
                <a:spcPct val="0"/>
              </a:spcBef>
            </a:pPr>
            <a:r>
              <a:rPr lang="en-US" baseline="0" dirty="0" smtClean="0"/>
              <a:t>This has sometimes blocked the development of PaaS applications. The IaaS offering will unblock these types of applications and allow for the two development models to co-exist and directly communicate. </a:t>
            </a:r>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592125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Explain benefits of a PaaS Model</a:t>
            </a:r>
          </a:p>
          <a:p>
            <a:endParaRPr lang="en-US" dirty="0" smtClean="0"/>
          </a:p>
          <a:p>
            <a:endParaRPr lang="en-US" dirty="0" smtClean="0"/>
          </a:p>
          <a:p>
            <a:endParaRPr lang="en-US" dirty="0"/>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495453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r>
              <a:rPr lang="en-US" dirty="0" smtClean="0"/>
              <a:t>Compare the current mixed mode developer</a:t>
            </a:r>
            <a:r>
              <a:rPr lang="en-US" baseline="0" dirty="0" smtClean="0"/>
              <a:t> models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13675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b="1" dirty="0" smtClean="0"/>
              <a:t>Slide Objective:</a:t>
            </a:r>
          </a:p>
          <a:p>
            <a:r>
              <a:rPr lang="en-US" b="0" dirty="0" smtClean="0"/>
              <a:t>Quick</a:t>
            </a:r>
            <a:r>
              <a:rPr lang="en-US" b="0" baseline="0" dirty="0" smtClean="0"/>
              <a:t> reference of use cases for VNET</a:t>
            </a:r>
          </a:p>
          <a:p>
            <a:endParaRPr lang="en-US" b="0" baseline="0" dirty="0" smtClean="0"/>
          </a:p>
          <a:p>
            <a:r>
              <a:rPr lang="en-US" b="1" dirty="0" smtClean="0"/>
              <a:t>Notes:</a:t>
            </a:r>
          </a:p>
          <a:p>
            <a:r>
              <a:rPr lang="en-US" dirty="0" smtClean="0"/>
              <a:t>Windows</a:t>
            </a:r>
            <a:r>
              <a:rPr lang="en-US" baseline="0" dirty="0" smtClean="0"/>
              <a:t> Azure Virtual Networks provide functionality above and beyond site to site networking. </a:t>
            </a:r>
          </a:p>
          <a:p>
            <a:endParaRPr lang="en-US" baseline="0" dirty="0" smtClean="0"/>
          </a:p>
          <a:p>
            <a:r>
              <a:rPr lang="en-US" baseline="0" dirty="0" smtClean="0"/>
              <a:t>VNETs also provide persistent IP addresses through an infinite DHCP lease (not static but effectively the same thing).</a:t>
            </a:r>
          </a:p>
          <a:p>
            <a:endParaRPr lang="en-US" baseline="0" dirty="0" smtClean="0"/>
          </a:p>
          <a:p>
            <a:r>
              <a:rPr lang="en-US" baseline="0" dirty="0" smtClean="0"/>
              <a:t>VNETs also provide the capability of connecting cloud services in the same affinity group directly. This allows for scenarios like web and worker roles to virtual machines running services like SQL Server 2012 or SharePoint.</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228776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1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9.jpg"/><Relationship Id="rId1" Type="http://schemas.openxmlformats.org/officeDocument/2006/relationships/slideMaster" Target="../slideMasters/slideMaster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image" Target="../media/image9.jpg"/><Relationship Id="rId1" Type="http://schemas.openxmlformats.org/officeDocument/2006/relationships/slideMaster" Target="../slideMasters/slideMaster8.xml"/><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hdphoto9.wdp"/></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0.png"/><Relationship Id="rId7" Type="http://schemas.openxmlformats.org/officeDocument/2006/relationships/image" Target="../media/image35.png"/><Relationship Id="rId2" Type="http://schemas.openxmlformats.org/officeDocument/2006/relationships/image" Target="../media/image9.jpg"/><Relationship Id="rId1" Type="http://schemas.openxmlformats.org/officeDocument/2006/relationships/slideMaster" Target="../slideMasters/slideMaster8.xml"/><Relationship Id="rId6" Type="http://schemas.openxmlformats.org/officeDocument/2006/relationships/image" Target="../media/image32.png"/><Relationship Id="rId5" Type="http://schemas.openxmlformats.org/officeDocument/2006/relationships/image" Target="../media/image34.png"/><Relationship Id="rId4" Type="http://schemas.microsoft.com/office/2007/relationships/hdphoto" Target="../media/hdphoto9.wdp"/></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3.png"/><Relationship Id="rId2" Type="http://schemas.openxmlformats.org/officeDocument/2006/relationships/image" Target="../media/image9.jpg"/><Relationship Id="rId1" Type="http://schemas.openxmlformats.org/officeDocument/2006/relationships/slideMaster" Target="../slideMasters/slideMaster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jpg"/><Relationship Id="rId1" Type="http://schemas.openxmlformats.org/officeDocument/2006/relationships/slideMaster" Target="../slideMasters/slideMaster8.xml"/><Relationship Id="rId5" Type="http://schemas.microsoft.com/office/2007/relationships/hdphoto" Target="../media/hdphoto1.wdp"/><Relationship Id="rId4"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jpg"/><Relationship Id="rId1" Type="http://schemas.openxmlformats.org/officeDocument/2006/relationships/slideMaster" Target="../slideMasters/slideMaster8.xml"/><Relationship Id="rId4" Type="http://schemas.openxmlformats.org/officeDocument/2006/relationships/image" Target="../media/image39.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jpg"/><Relationship Id="rId1" Type="http://schemas.openxmlformats.org/officeDocument/2006/relationships/slideMaster" Target="../slideMasters/slideMaster8.xml"/><Relationship Id="rId4" Type="http://schemas.openxmlformats.org/officeDocument/2006/relationships/image" Target="../media/image40.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jpg"/><Relationship Id="rId1" Type="http://schemas.openxmlformats.org/officeDocument/2006/relationships/slideMaster" Target="../slideMasters/slideMaster8.xml"/><Relationship Id="rId4" Type="http://schemas.openxmlformats.org/officeDocument/2006/relationships/image" Target="../media/image41.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jpg"/><Relationship Id="rId1" Type="http://schemas.openxmlformats.org/officeDocument/2006/relationships/slideMaster" Target="../slideMasters/slideMaster8.xml"/><Relationship Id="rId4" Type="http://schemas.openxmlformats.org/officeDocument/2006/relationships/image" Target="../media/image42.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jpg"/><Relationship Id="rId1" Type="http://schemas.openxmlformats.org/officeDocument/2006/relationships/slideMaster" Target="../slideMasters/slideMaster8.xml"/><Relationship Id="rId4" Type="http://schemas.openxmlformats.org/officeDocument/2006/relationships/image" Target="../media/image43.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8.xml"/><Relationship Id="rId5" Type="http://schemas.microsoft.com/office/2007/relationships/hdphoto" Target="../media/hdphoto2.wdp"/><Relationship Id="rId4" Type="http://schemas.openxmlformats.org/officeDocument/2006/relationships/image" Target="../media/image4.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42.png"/><Relationship Id="rId13" Type="http://schemas.microsoft.com/office/2007/relationships/hdphoto" Target="../media/hdphoto11.wdp"/><Relationship Id="rId3" Type="http://schemas.openxmlformats.org/officeDocument/2006/relationships/image" Target="../media/image45.png"/><Relationship Id="rId7" Type="http://schemas.openxmlformats.org/officeDocument/2006/relationships/image" Target="../media/image48.png"/><Relationship Id="rId12" Type="http://schemas.openxmlformats.org/officeDocument/2006/relationships/image" Target="../media/image51.png"/><Relationship Id="rId2" Type="http://schemas.openxmlformats.org/officeDocument/2006/relationships/image" Target="../media/image44.jpg"/><Relationship Id="rId1" Type="http://schemas.openxmlformats.org/officeDocument/2006/relationships/slideMaster" Target="../slideMasters/slideMaster8.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openxmlformats.org/officeDocument/2006/relationships/image" Target="../media/image35.png"/><Relationship Id="rId4" Type="http://schemas.microsoft.com/office/2007/relationships/hdphoto" Target="../media/hdphoto10.wdp"/><Relationship Id="rId9" Type="http://schemas.openxmlformats.org/officeDocument/2006/relationships/image" Target="../media/image49.png"/><Relationship Id="rId14" Type="http://schemas.openxmlformats.org/officeDocument/2006/relationships/image" Target="../media/image52.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47.png"/><Relationship Id="rId3" Type="http://schemas.openxmlformats.org/officeDocument/2006/relationships/image" Target="../media/image45.png"/><Relationship Id="rId7" Type="http://schemas.openxmlformats.org/officeDocument/2006/relationships/image" Target="../media/image35.png"/><Relationship Id="rId12" Type="http://schemas.openxmlformats.org/officeDocument/2006/relationships/image" Target="../media/image46.png"/><Relationship Id="rId2" Type="http://schemas.openxmlformats.org/officeDocument/2006/relationships/image" Target="../media/image53.jpg"/><Relationship Id="rId1" Type="http://schemas.openxmlformats.org/officeDocument/2006/relationships/slideMaster" Target="../slideMasters/slideMaster8.xml"/><Relationship Id="rId6" Type="http://schemas.openxmlformats.org/officeDocument/2006/relationships/image" Target="../media/image42.png"/><Relationship Id="rId11" Type="http://schemas.openxmlformats.org/officeDocument/2006/relationships/image" Target="../media/image54.png"/><Relationship Id="rId5" Type="http://schemas.openxmlformats.org/officeDocument/2006/relationships/image" Target="../media/image48.png"/><Relationship Id="rId10" Type="http://schemas.microsoft.com/office/2007/relationships/hdphoto" Target="../media/hdphoto11.wdp"/><Relationship Id="rId4" Type="http://schemas.microsoft.com/office/2007/relationships/hdphoto" Target="../media/hdphoto10.wdp"/><Relationship Id="rId9" Type="http://schemas.openxmlformats.org/officeDocument/2006/relationships/image" Target="../media/image51.png"/><Relationship Id="rId14" Type="http://schemas.openxmlformats.org/officeDocument/2006/relationships/image" Target="../media/image4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14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0.jp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1.xml"/><Relationship Id="rId4" Type="http://schemas.microsoft.com/office/2007/relationships/hdphoto" Target="../media/hdphoto2.wdp"/></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hemeOverride" Target="../theme/themeOverride2.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5.xml"/><Relationship Id="rId4" Type="http://schemas.microsoft.com/office/2007/relationships/hdphoto" Target="../media/hdphoto1.wdp"/></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5.xml"/><Relationship Id="rId4" Type="http://schemas.microsoft.com/office/2007/relationships/hdphoto" Target="../media/hdphoto2.wdp"/></Relationships>
</file>

<file path=ppt/slideLayouts/_rels/slideLayout2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5.xml"/><Relationship Id="rId4" Type="http://schemas.microsoft.com/office/2007/relationships/hdphoto" Target="../media/hdphoto1.wdp"/></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5.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16.xml"/><Relationship Id="rId4" Type="http://schemas.microsoft.com/office/2007/relationships/hdphoto" Target="../media/hdphoto4.wdp"/></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6.xml"/><Relationship Id="rId4" Type="http://schemas.microsoft.com/office/2007/relationships/hdphoto" Target="../media/hdphoto5.wdp"/></Relationships>
</file>

<file path=ppt/slideLayouts/_rels/slideLayout25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6.xml"/></Relationships>
</file>

<file path=ppt/slideLayouts/_rels/slideLayout25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6.xml"/><Relationship Id="rId5" Type="http://schemas.microsoft.com/office/2007/relationships/hdphoto" Target="../media/hdphoto6.wdp"/><Relationship Id="rId4" Type="http://schemas.openxmlformats.org/officeDocument/2006/relationships/image" Target="../media/image15.png"/></Relationships>
</file>

<file path=ppt/slideLayouts/_rels/slideLayout25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6.xml"/><Relationship Id="rId4" Type="http://schemas.microsoft.com/office/2007/relationships/hdphoto" Target="../media/hdphoto7.wdp"/></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6.xml"/></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6.xml"/><Relationship Id="rId6" Type="http://schemas.microsoft.com/office/2007/relationships/hdphoto" Target="../media/hdphoto4.wdp"/><Relationship Id="rId5" Type="http://schemas.openxmlformats.org/officeDocument/2006/relationships/image" Target="../media/image13.png"/><Relationship Id="rId4" Type="http://schemas.microsoft.com/office/2007/relationships/hdphoto" Target="../media/hdphoto8.wdp"/></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17.xml"/><Relationship Id="rId4" Type="http://schemas.microsoft.com/office/2007/relationships/hdphoto" Target="../media/hdphoto4.wdp"/></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7.xml"/><Relationship Id="rId4" Type="http://schemas.microsoft.com/office/2007/relationships/hdphoto" Target="../media/hdphoto5.wdp"/></Relationships>
</file>

<file path=ppt/slideLayouts/_rels/slideLayout27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27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7.xml"/><Relationship Id="rId5" Type="http://schemas.microsoft.com/office/2007/relationships/hdphoto" Target="../media/hdphoto6.wdp"/><Relationship Id="rId4" Type="http://schemas.openxmlformats.org/officeDocument/2006/relationships/image" Target="../media/image15.png"/></Relationships>
</file>

<file path=ppt/slideLayouts/_rels/slideLayout27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7.xml"/><Relationship Id="rId4" Type="http://schemas.microsoft.com/office/2007/relationships/hdphoto" Target="../media/hdphoto7.wdp"/></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7.xml"/></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7.xml"/><Relationship Id="rId6" Type="http://schemas.microsoft.com/office/2007/relationships/hdphoto" Target="../media/hdphoto4.wdp"/><Relationship Id="rId5" Type="http://schemas.openxmlformats.org/officeDocument/2006/relationships/image" Target="../media/image13.png"/><Relationship Id="rId4" Type="http://schemas.microsoft.com/office/2007/relationships/hdphoto" Target="../media/hdphoto8.wdp"/></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8.xml"/><Relationship Id="rId4" Type="http://schemas.microsoft.com/office/2007/relationships/hdphoto" Target="../media/hdphoto1.wdp"/></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8.xml"/><Relationship Id="rId4" Type="http://schemas.microsoft.com/office/2007/relationships/hdphoto" Target="../media/hdphoto2.wdp"/></Relationships>
</file>

<file path=ppt/slideLayouts/_rels/slideLayout29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29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29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3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8.xml"/><Relationship Id="rId4" Type="http://schemas.microsoft.com/office/2007/relationships/hdphoto" Target="../media/hdphoto1.wdp"/></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8.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19.xml"/><Relationship Id="rId4" Type="http://schemas.microsoft.com/office/2007/relationships/hdphoto" Target="../media/hdphoto12.wdp"/></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9.xml"/><Relationship Id="rId4" Type="http://schemas.microsoft.com/office/2007/relationships/hdphoto" Target="../media/hdphoto13.wdp"/></Relationships>
</file>

<file path=ppt/slideLayouts/_rels/slideLayout316.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19.xml"/></Relationships>
</file>

<file path=ppt/slideLayouts/_rels/slideLayout317.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19.xml"/></Relationships>
</file>

<file path=ppt/slideLayouts/_rels/slideLayout31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19.xml"/></Relationships>
</file>

<file path=ppt/slideLayouts/_rels/slideLayout319.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19.xml"/><Relationship Id="rId5" Type="http://schemas.microsoft.com/office/2007/relationships/hdphoto" Target="../media/hdphoto14.wdp"/><Relationship Id="rId4" Type="http://schemas.openxmlformats.org/officeDocument/2006/relationships/image" Target="../media/image15.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1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jpg"/><Relationship Id="rId1" Type="http://schemas.openxmlformats.org/officeDocument/2006/relationships/slideMaster" Target="../slideMasters/slideMaster19.xml"/><Relationship Id="rId4" Type="http://schemas.microsoft.com/office/2007/relationships/hdphoto" Target="../media/hdphoto15.wdp"/></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9.xml"/></Relationships>
</file>

<file path=ppt/slideLayouts/_rels/slideLayout3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9.xml"/><Relationship Id="rId6" Type="http://schemas.microsoft.com/office/2007/relationships/hdphoto" Target="../media/hdphoto12.wdp"/><Relationship Id="rId5" Type="http://schemas.openxmlformats.org/officeDocument/2006/relationships/image" Target="../media/image13.png"/><Relationship Id="rId4" Type="http://schemas.microsoft.com/office/2007/relationships/hdphoto" Target="../media/hdphoto16.wdp"/></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9.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Master" Target="../slideMasters/slideMaster20.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20.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2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20.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0.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Master" Target="../slideMasters/slideMaster20.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Master" Target="../slideMasters/slideMaster20.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Master" Target="../slideMasters/slideMaster20.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0.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Master" Target="../slideMasters/slideMaster20.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Master" Target="../slideMasters/slideMaster20.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Master" Target="../slideMasters/slideMaster20.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Master" Target="../slideMasters/slideMaster20.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Master" Target="../slideMasters/slideMaster2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Master" Target="../slideMasters/slideMaster20.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6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21.xml"/><Relationship Id="rId4" Type="http://schemas.microsoft.com/office/2007/relationships/hdphoto" Target="../media/hdphoto12.wdp"/></Relationships>
</file>

<file path=ppt/slideLayouts/_rels/slideLayout3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21.xml"/><Relationship Id="rId4" Type="http://schemas.microsoft.com/office/2007/relationships/hdphoto" Target="../media/hdphoto13.wdp"/></Relationships>
</file>

<file path=ppt/slideLayouts/_rels/slideLayout367.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36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369.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370.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21.xml"/><Relationship Id="rId5" Type="http://schemas.microsoft.com/office/2007/relationships/hdphoto" Target="../media/hdphoto14.wdp"/><Relationship Id="rId4" Type="http://schemas.openxmlformats.org/officeDocument/2006/relationships/image" Target="../media/image15.png"/></Relationships>
</file>

<file path=ppt/slideLayouts/_rels/slideLayout37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jpg"/><Relationship Id="rId1" Type="http://schemas.openxmlformats.org/officeDocument/2006/relationships/slideMaster" Target="../slideMasters/slideMaster21.xml"/><Relationship Id="rId4" Type="http://schemas.microsoft.com/office/2007/relationships/hdphoto" Target="../media/hdphoto17.wdp"/></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1.xml"/></Relationships>
</file>

<file path=ppt/slideLayouts/_rels/slideLayout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21.xml"/><Relationship Id="rId6" Type="http://schemas.microsoft.com/office/2007/relationships/hdphoto" Target="../media/hdphoto12.wdp"/><Relationship Id="rId5" Type="http://schemas.openxmlformats.org/officeDocument/2006/relationships/image" Target="../media/image13.png"/><Relationship Id="rId4" Type="http://schemas.microsoft.com/office/2007/relationships/hdphoto" Target="../media/hdphoto16.wdp"/></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1.xml"/></Relationships>
</file>

<file path=ppt/slideLayouts/_rels/slideLayout384.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1.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Master" Target="../slideMasters/slideMaster22.xml"/></Relationships>
</file>

<file path=ppt/slideLayouts/_rels/slideLayout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g"/><Relationship Id="rId1" Type="http://schemas.openxmlformats.org/officeDocument/2006/relationships/slideMaster" Target="../slideMasters/slideMaster22.xml"/><Relationship Id="rId4" Type="http://schemas.openxmlformats.org/officeDocument/2006/relationships/image" Target="../media/image79.png"/></Relationships>
</file>

<file path=ppt/slideLayouts/_rels/slideLayout39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22.xml"/></Relationships>
</file>

<file path=ppt/slideLayouts/_rels/slideLayout39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Master" Target="../slideMasters/slideMaster22.xml"/></Relationships>
</file>

<file path=ppt/slideLayouts/_rels/slideLayout39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2.jpg"/><Relationship Id="rId1" Type="http://schemas.openxmlformats.org/officeDocument/2006/relationships/slideMaster" Target="../slideMasters/slideMaster22.xml"/><Relationship Id="rId4" Type="http://schemas.openxmlformats.org/officeDocument/2006/relationships/image" Target="../media/image76.png"/></Relationships>
</file>

<file path=ppt/slideLayouts/_rels/slideLayout39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3.jpg"/><Relationship Id="rId1" Type="http://schemas.openxmlformats.org/officeDocument/2006/relationships/slideMaster" Target="../slideMasters/slideMaster22.xml"/><Relationship Id="rId4" Type="http://schemas.openxmlformats.org/officeDocument/2006/relationships/image" Target="../media/image79.png"/></Relationships>
</file>

<file path=ppt/slideLayouts/_rels/slideLayout39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4.jpg"/><Relationship Id="rId1" Type="http://schemas.openxmlformats.org/officeDocument/2006/relationships/slideMaster" Target="../slideMasters/slideMaster22.xml"/><Relationship Id="rId4" Type="http://schemas.openxmlformats.org/officeDocument/2006/relationships/image" Target="../media/image79.png"/></Relationships>
</file>

<file path=ppt/slideLayouts/_rels/slideLayout39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5.jpg"/><Relationship Id="rId1" Type="http://schemas.openxmlformats.org/officeDocument/2006/relationships/slideMaster" Target="../slideMasters/slideMaster22.xml"/><Relationship Id="rId4" Type="http://schemas.openxmlformats.org/officeDocument/2006/relationships/image" Target="../media/image76.png"/></Relationships>
</file>

<file path=ppt/slideLayouts/_rels/slideLayout39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6.jpg"/><Relationship Id="rId1" Type="http://schemas.openxmlformats.org/officeDocument/2006/relationships/slideMaster" Target="../slideMasters/slideMaster22.xml"/><Relationship Id="rId4" Type="http://schemas.openxmlformats.org/officeDocument/2006/relationships/image" Target="../media/image79.png"/></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Master" Target="../slideMasters/slideMaster2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4.wdp"/></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5.xml"/><Relationship Id="rId4" Type="http://schemas.microsoft.com/office/2007/relationships/hdphoto" Target="../media/hdphoto5.wdp"/></Relationships>
</file>

<file path=ppt/slideLayouts/_rels/slideLayout5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5.xml"/><Relationship Id="rId5" Type="http://schemas.microsoft.com/office/2007/relationships/hdphoto" Target="../media/hdphoto6.wdp"/><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7.wdp"/></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5.xml"/><Relationship Id="rId6" Type="http://schemas.microsoft.com/office/2007/relationships/hdphoto" Target="../media/hdphoto4.wdp"/><Relationship Id="rId5" Type="http://schemas.openxmlformats.org/officeDocument/2006/relationships/image" Target="../media/image13.png"/><Relationship Id="rId4" Type="http://schemas.microsoft.com/office/2007/relationships/hdphoto" Target="../media/hdphoto8.wdp"/></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4.wdp"/></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5.wdp"/></Relationships>
</file>

<file path=ppt/slideLayouts/_rels/slideLayout7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6.xml"/><Relationship Id="rId5" Type="http://schemas.microsoft.com/office/2007/relationships/hdphoto" Target="../media/hdphoto6.wdp"/><Relationship Id="rId4" Type="http://schemas.openxmlformats.org/officeDocument/2006/relationships/image" Target="../media/image15.png"/></Relationships>
</file>

<file path=ppt/slideLayouts/_rels/slideLayout8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7.wdp"/></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6.xml"/><Relationship Id="rId6" Type="http://schemas.microsoft.com/office/2007/relationships/hdphoto" Target="../media/hdphoto4.wdp"/><Relationship Id="rId5" Type="http://schemas.openxmlformats.org/officeDocument/2006/relationships/image" Target="../media/image13.png"/><Relationship Id="rId4" Type="http://schemas.microsoft.com/office/2007/relationships/hdphoto" Target="../media/hdphoto8.wdp"/></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8"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9" y="4612366"/>
            <a:ext cx="5454333" cy="1144929"/>
          </a:xfrm>
        </p:spPr>
        <p:txBody>
          <a:bodyPr/>
          <a:lstStyle>
            <a:lvl1pPr marL="0" indent="0">
              <a:buFont typeface="Arial" pitchFamily="34" charset="0"/>
              <a:buNone/>
              <a:defRPr sz="2400">
                <a:solidFill>
                  <a:schemeClr val="bg1">
                    <a:alpha val="98000"/>
                  </a:schemeClr>
                </a:solidFill>
                <a:latin typeface="+mj-lt"/>
              </a:defRPr>
            </a:lvl1pPr>
            <a:lvl2pPr marL="459995" indent="0">
              <a:buFont typeface="Arial" pitchFamily="34" charset="0"/>
              <a:buNone/>
              <a:defRPr/>
            </a:lvl2pPr>
            <a:lvl3pPr marL="854981" indent="0">
              <a:buFont typeface="Arial" pitchFamily="34" charset="0"/>
              <a:buNone/>
              <a:defRPr/>
            </a:lvl3pPr>
            <a:lvl4pPr marL="1257900" indent="0">
              <a:buFont typeface="Arial" pitchFamily="34" charset="0"/>
              <a:buNone/>
              <a:defRPr/>
            </a:lvl4pPr>
            <a:lvl5pPr marL="1603687"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8"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64" tIns="45683" rIns="91364" bIns="45683"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4038342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48886911"/>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2663820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21019555"/>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41775662"/>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26116477"/>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711667095"/>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grpSp>
    </p:spTree>
    <p:extLst>
      <p:ext uri="{BB962C8B-B14F-4D97-AF65-F5344CB8AC3E}">
        <p14:creationId xmlns:p14="http://schemas.microsoft.com/office/powerpoint/2010/main" val="1015007494"/>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Tree>
    <p:extLst>
      <p:ext uri="{BB962C8B-B14F-4D97-AF65-F5344CB8AC3E}">
        <p14:creationId xmlns:p14="http://schemas.microsoft.com/office/powerpoint/2010/main" val="3498341333"/>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grpSp>
    </p:spTree>
    <p:extLst>
      <p:ext uri="{BB962C8B-B14F-4D97-AF65-F5344CB8AC3E}">
        <p14:creationId xmlns:p14="http://schemas.microsoft.com/office/powerpoint/2010/main" val="36463055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5"/>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dirty="0">
              <a:solidFill>
                <a:srgbClr val="292929"/>
              </a:solidFill>
            </a:endParaRPr>
          </a:p>
        </p:txBody>
      </p:sp>
    </p:spTree>
    <p:extLst>
      <p:ext uri="{BB962C8B-B14F-4D97-AF65-F5344CB8AC3E}">
        <p14:creationId xmlns:p14="http://schemas.microsoft.com/office/powerpoint/2010/main" val="644688527"/>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grpSp>
    </p:spTree>
    <p:extLst>
      <p:ext uri="{BB962C8B-B14F-4D97-AF65-F5344CB8AC3E}">
        <p14:creationId xmlns:p14="http://schemas.microsoft.com/office/powerpoint/2010/main" val="549508201"/>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553449197"/>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221806568"/>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990428652"/>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900728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521627443"/>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961802"/>
          </a:xfrm>
        </p:spPr>
        <p:txBody>
          <a:bodyPr>
            <a:spAutoFit/>
          </a:bodyPr>
          <a:lstStyle>
            <a:lvl1pPr marL="0" indent="0">
              <a:buFontTx/>
              <a:buNone/>
              <a:defRPr sz="4000" spc="-100" baseline="0">
                <a:latin typeface="Segoe UI Light" pitchFamily="34" charset="0"/>
              </a:defRPr>
            </a:lvl1pPr>
            <a:lvl2pPr marL="3175" indent="0">
              <a:buFontTx/>
              <a:buNone/>
              <a:defRPr sz="2000" spc="-50" baseline="0"/>
            </a:lvl2pPr>
          </a:lstStyle>
          <a:p>
            <a:pPr lvl="0"/>
            <a:r>
              <a:rPr lang="en-US" dirty="0" smtClean="0"/>
              <a:t>Click to edit Master text styles</a:t>
            </a:r>
          </a:p>
          <a:p>
            <a:pPr lvl="1"/>
            <a:r>
              <a:rPr lang="en-US" dirty="0" smtClean="0"/>
              <a:t>Second level</a:t>
            </a:r>
            <a:endParaRPr lang="en-US" dirty="0"/>
          </a:p>
        </p:txBody>
      </p:sp>
    </p:spTree>
    <p:extLst>
      <p:ext uri="{BB962C8B-B14F-4D97-AF65-F5344CB8AC3E}">
        <p14:creationId xmlns:p14="http://schemas.microsoft.com/office/powerpoint/2010/main" val="23954085"/>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Slide Option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4010028" y="3183213"/>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29"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Rectangle 34"/>
          <p:cNvSpPr/>
          <p:nvPr/>
        </p:nvSpPr>
        <p:spPr bwMode="auto">
          <a:xfrm>
            <a:off x="2514071" y="3185267"/>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8" name="Rectangle 37"/>
          <p:cNvSpPr/>
          <p:nvPr/>
        </p:nvSpPr>
        <p:spPr bwMode="auto">
          <a:xfrm>
            <a:off x="1016509" y="4682828"/>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1" name="Rectangle 40"/>
          <p:cNvSpPr/>
          <p:nvPr/>
        </p:nvSpPr>
        <p:spPr bwMode="auto">
          <a:xfrm>
            <a:off x="2514071" y="4682828"/>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2" name="Rectangle 31"/>
          <p:cNvSpPr/>
          <p:nvPr/>
        </p:nvSpPr>
        <p:spPr bwMode="auto">
          <a:xfrm>
            <a:off x="1016509" y="3185267"/>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title" hasCustomPrompt="1"/>
          </p:nvPr>
        </p:nvSpPr>
        <p:spPr>
          <a:xfrm>
            <a:off x="4165562" y="3403967"/>
            <a:ext cx="6870740" cy="553999"/>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4190964" y="4657257"/>
            <a:ext cx="680723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4918" y="4887236"/>
            <a:ext cx="956492" cy="939101"/>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8411" t="5974" r="30263" b="6304"/>
          <a:stretch/>
        </p:blipFill>
        <p:spPr bwMode="black">
          <a:xfrm>
            <a:off x="2737313" y="3292657"/>
            <a:ext cx="889684" cy="113313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4090" y="3281643"/>
            <a:ext cx="1163080" cy="1141932"/>
          </a:xfrm>
          <a:prstGeom prst="rect">
            <a:avLst/>
          </a:prstGeom>
        </p:spPr>
      </p:pic>
      <p:sp>
        <p:nvSpPr>
          <p:cNvPr id="17" name="Arrow Bar"/>
          <p:cNvSpPr/>
          <p:nvPr/>
        </p:nvSpPr>
        <p:spPr bwMode="auto">
          <a:xfrm>
            <a:off x="11349320" y="3183213"/>
            <a:ext cx="502023"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37618" y="1822256"/>
            <a:ext cx="2381528" cy="915248"/>
          </a:xfrm>
          <a:prstGeom prst="rect">
            <a:avLst/>
          </a:prstGeom>
        </p:spPr>
      </p:pic>
      <p:pic>
        <p:nvPicPr>
          <p:cNvPr id="21" name="TechEd Logo"/>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2665405" y="5122250"/>
            <a:ext cx="1033503" cy="52179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rot="5400000">
            <a:off x="10178484" y="4449873"/>
            <a:ext cx="2820203" cy="292388"/>
          </a:xfrm>
          <a:prstGeom prst="rect">
            <a:avLst/>
          </a:prstGeom>
          <a:noFill/>
        </p:spPr>
        <p:txBody>
          <a:bodyPr wrap="square" lIns="0" tIns="0" rIns="0" bIns="0" rtlCol="0">
            <a:spAutoFit/>
          </a:bodyPr>
          <a:lstStyle/>
          <a:p>
            <a:pPr algn="ctr"/>
            <a:r>
              <a:rPr lang="en-US" sz="1900" b="1" spc="-71" dirty="0" smtClean="0">
                <a:gradFill>
                  <a:gsLst>
                    <a:gs pos="2917">
                      <a:schemeClr val="tx1"/>
                    </a:gs>
                    <a:gs pos="30000">
                      <a:schemeClr val="tx1"/>
                    </a:gs>
                  </a:gsLst>
                  <a:lin ang="5400000" scaled="0"/>
                </a:gradFill>
              </a:rPr>
              <a:t>LEARN</a:t>
            </a:r>
            <a:r>
              <a:rPr lang="en-US" sz="1900" spc="-71" dirty="0" smtClean="0">
                <a:gradFill>
                  <a:gsLst>
                    <a:gs pos="2917">
                      <a:schemeClr val="tx1"/>
                    </a:gs>
                    <a:gs pos="30000">
                      <a:schemeClr val="tx1"/>
                    </a:gs>
                  </a:gsLst>
                  <a:lin ang="5400000" scaled="0"/>
                </a:gradFill>
                <a:latin typeface="+mj-lt"/>
              </a:rPr>
              <a:t> WINDOWS AZURE</a:t>
            </a:r>
          </a:p>
        </p:txBody>
      </p:sp>
    </p:spTree>
    <p:extLst>
      <p:ext uri="{BB962C8B-B14F-4D97-AF65-F5344CB8AC3E}">
        <p14:creationId xmlns:p14="http://schemas.microsoft.com/office/powerpoint/2010/main" val="18916863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Slide Op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Tile"/>
          <p:cNvSpPr/>
          <p:nvPr/>
        </p:nvSpPr>
        <p:spPr bwMode="auto">
          <a:xfrm>
            <a:off x="4010028" y="3183213"/>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29"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Rectangle 34"/>
          <p:cNvSpPr/>
          <p:nvPr/>
        </p:nvSpPr>
        <p:spPr bwMode="auto">
          <a:xfrm>
            <a:off x="2514071" y="3185267"/>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8" name="Rectangle 37"/>
          <p:cNvSpPr/>
          <p:nvPr/>
        </p:nvSpPr>
        <p:spPr bwMode="auto">
          <a:xfrm>
            <a:off x="1016509" y="4682828"/>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1" name="Rectangle 40"/>
          <p:cNvSpPr/>
          <p:nvPr/>
        </p:nvSpPr>
        <p:spPr bwMode="auto">
          <a:xfrm>
            <a:off x="2514071" y="468282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2" name="Rectangle 31"/>
          <p:cNvSpPr/>
          <p:nvPr/>
        </p:nvSpPr>
        <p:spPr bwMode="auto">
          <a:xfrm>
            <a:off x="1016509" y="3185267"/>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2665405" y="5122250"/>
            <a:ext cx="1033503"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4165562" y="3403967"/>
            <a:ext cx="6870740" cy="553999"/>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4190964" y="4657257"/>
            <a:ext cx="680723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6085" y="3314503"/>
            <a:ext cx="1055318" cy="1036132"/>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7491" y="4860859"/>
            <a:ext cx="1063912" cy="104456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751511" y="3312729"/>
            <a:ext cx="947396" cy="1070959"/>
          </a:xfrm>
          <a:prstGeom prst="rect">
            <a:avLst/>
          </a:prstGeom>
        </p:spPr>
      </p:pic>
      <p:sp>
        <p:nvSpPr>
          <p:cNvPr id="17" name="Arrow Bar"/>
          <p:cNvSpPr/>
          <p:nvPr/>
        </p:nvSpPr>
        <p:spPr bwMode="auto">
          <a:xfrm>
            <a:off x="11349320" y="3183213"/>
            <a:ext cx="502023" cy="2823139"/>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37618" y="1822256"/>
            <a:ext cx="2381528" cy="915248"/>
          </a:xfrm>
          <a:prstGeom prst="rect">
            <a:avLst/>
          </a:prstGeom>
        </p:spPr>
      </p:pic>
      <p:sp>
        <p:nvSpPr>
          <p:cNvPr id="21" name="TextBox 20"/>
          <p:cNvSpPr txBox="1"/>
          <p:nvPr/>
        </p:nvSpPr>
        <p:spPr>
          <a:xfrm rot="5400000">
            <a:off x="10178484" y="4449873"/>
            <a:ext cx="2820203" cy="292388"/>
          </a:xfrm>
          <a:prstGeom prst="rect">
            <a:avLst/>
          </a:prstGeom>
          <a:noFill/>
        </p:spPr>
        <p:txBody>
          <a:bodyPr wrap="square" lIns="0" tIns="0" rIns="0" bIns="0" rtlCol="0">
            <a:spAutoFit/>
          </a:bodyPr>
          <a:lstStyle/>
          <a:p>
            <a:pPr algn="ctr"/>
            <a:r>
              <a:rPr lang="en-US" sz="1900" b="1" spc="-71" dirty="0" smtClean="0">
                <a:gradFill>
                  <a:gsLst>
                    <a:gs pos="2917">
                      <a:schemeClr val="tx1"/>
                    </a:gs>
                    <a:gs pos="30000">
                      <a:schemeClr val="tx1"/>
                    </a:gs>
                  </a:gsLst>
                  <a:lin ang="5400000" scaled="0"/>
                </a:gradFill>
              </a:rPr>
              <a:t>LEARN</a:t>
            </a:r>
            <a:r>
              <a:rPr lang="en-US" sz="1900" spc="-71" dirty="0" smtClean="0">
                <a:gradFill>
                  <a:gsLst>
                    <a:gs pos="2917">
                      <a:schemeClr val="tx1"/>
                    </a:gs>
                    <a:gs pos="30000">
                      <a:schemeClr val="tx1"/>
                    </a:gs>
                  </a:gsLst>
                  <a:lin ang="5400000" scaled="0"/>
                </a:gradFill>
                <a:latin typeface="+mj-lt"/>
              </a:rPr>
              <a:t> WINDOWS AZURE</a:t>
            </a:r>
          </a:p>
        </p:txBody>
      </p:sp>
    </p:spTree>
    <p:extLst>
      <p:ext uri="{BB962C8B-B14F-4D97-AF65-F5344CB8AC3E}">
        <p14:creationId xmlns:p14="http://schemas.microsoft.com/office/powerpoint/2010/main" val="3989891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31" tIns="41115" rIns="82231" bIns="41115"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Tile"/>
          <p:cNvSpPr/>
          <p:nvPr/>
        </p:nvSpPr>
        <p:spPr bwMode="auto">
          <a:xfrm>
            <a:off x="4010028" y="3183213"/>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29"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Rectangle 34"/>
          <p:cNvSpPr/>
          <p:nvPr/>
        </p:nvSpPr>
        <p:spPr bwMode="auto">
          <a:xfrm>
            <a:off x="2514071" y="3185267"/>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8" name="Rectangle 37"/>
          <p:cNvSpPr/>
          <p:nvPr/>
        </p:nvSpPr>
        <p:spPr bwMode="auto">
          <a:xfrm>
            <a:off x="1016509" y="4682828"/>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1" name="Rectangle 40"/>
          <p:cNvSpPr/>
          <p:nvPr/>
        </p:nvSpPr>
        <p:spPr bwMode="auto">
          <a:xfrm>
            <a:off x="2514071" y="468282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2" name="Rectangle 31"/>
          <p:cNvSpPr/>
          <p:nvPr/>
        </p:nvSpPr>
        <p:spPr bwMode="auto">
          <a:xfrm>
            <a:off x="1016509" y="3185267"/>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2665405" y="5122250"/>
            <a:ext cx="1033503"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4165562" y="3403967"/>
            <a:ext cx="6870740" cy="553999"/>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4190964" y="4657257"/>
            <a:ext cx="680723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black">
          <a:xfrm>
            <a:off x="1179949" y="3535289"/>
            <a:ext cx="1043066" cy="625839"/>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7491" y="4860859"/>
            <a:ext cx="1063912" cy="1044568"/>
          </a:xfrm>
          <a:prstGeom prst="rect">
            <a:avLst/>
          </a:prstGeom>
        </p:spPr>
      </p:pic>
      <p:pic>
        <p:nvPicPr>
          <p:cNvPr id="18"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1637" y="3436893"/>
            <a:ext cx="970748" cy="82262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37618" y="1822256"/>
            <a:ext cx="2381528" cy="915248"/>
          </a:xfrm>
          <a:prstGeom prst="rect">
            <a:avLst/>
          </a:prstGeom>
        </p:spPr>
      </p:pic>
      <p:sp>
        <p:nvSpPr>
          <p:cNvPr id="21" name="Arrow Bar"/>
          <p:cNvSpPr/>
          <p:nvPr/>
        </p:nvSpPr>
        <p:spPr bwMode="auto">
          <a:xfrm>
            <a:off x="11349320" y="3183213"/>
            <a:ext cx="502023" cy="28231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xtBox 21"/>
          <p:cNvSpPr txBox="1"/>
          <p:nvPr/>
        </p:nvSpPr>
        <p:spPr>
          <a:xfrm rot="5400000">
            <a:off x="10178484" y="4449873"/>
            <a:ext cx="2820203" cy="292388"/>
          </a:xfrm>
          <a:prstGeom prst="rect">
            <a:avLst/>
          </a:prstGeom>
          <a:noFill/>
        </p:spPr>
        <p:txBody>
          <a:bodyPr wrap="square" lIns="0" tIns="0" rIns="0" bIns="0" rtlCol="0">
            <a:spAutoFit/>
          </a:bodyPr>
          <a:lstStyle/>
          <a:p>
            <a:pPr algn="ctr"/>
            <a:r>
              <a:rPr lang="en-US" sz="1900" b="1" spc="-71" dirty="0" smtClean="0">
                <a:gradFill>
                  <a:gsLst>
                    <a:gs pos="2917">
                      <a:schemeClr val="tx1"/>
                    </a:gs>
                    <a:gs pos="30000">
                      <a:schemeClr val="tx1"/>
                    </a:gs>
                  </a:gsLst>
                  <a:lin ang="5400000" scaled="0"/>
                </a:gradFill>
              </a:rPr>
              <a:t>LEARN</a:t>
            </a:r>
            <a:r>
              <a:rPr lang="en-US" sz="1900" spc="-71" dirty="0" smtClean="0">
                <a:gradFill>
                  <a:gsLst>
                    <a:gs pos="2917">
                      <a:schemeClr val="tx1"/>
                    </a:gs>
                    <a:gs pos="30000">
                      <a:schemeClr val="tx1"/>
                    </a:gs>
                  </a:gsLst>
                  <a:lin ang="5400000" scaled="0"/>
                </a:gradFill>
                <a:latin typeface="+mj-lt"/>
              </a:rPr>
              <a:t> WINDOWS AZURE</a:t>
            </a:r>
          </a:p>
        </p:txBody>
      </p:sp>
    </p:spTree>
    <p:extLst>
      <p:ext uri="{BB962C8B-B14F-4D97-AF65-F5344CB8AC3E}">
        <p14:creationId xmlns:p14="http://schemas.microsoft.com/office/powerpoint/2010/main" val="3490825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1_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3"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24" name="Left Mask"/>
          <p:cNvSpPr/>
          <p:nvPr/>
        </p:nvSpPr>
        <p:spPr bwMode="auto">
          <a:xfrm>
            <a:off x="0"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5"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27"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1"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401317" y="1742495"/>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49" name="Right Mask"/>
          <p:cNvSpPr/>
          <p:nvPr/>
        </p:nvSpPr>
        <p:spPr bwMode="auto">
          <a:xfrm>
            <a:off x="11172827" y="1630804"/>
            <a:ext cx="1015999"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50" name="Title 1"/>
          <p:cNvSpPr>
            <a:spLocks noGrp="1"/>
          </p:cNvSpPr>
          <p:nvPr>
            <p:ph type="ctrTitle"/>
          </p:nvPr>
        </p:nvSpPr>
        <p:spPr>
          <a:xfrm>
            <a:off x="4181452" y="3231975"/>
            <a:ext cx="6718301" cy="1232464"/>
          </a:xfrm>
        </p:spPr>
        <p:txBody>
          <a:bodyPr anchor="ctr">
            <a:noAutofit/>
          </a:bodyPr>
          <a:lstStyle>
            <a:lvl1pPr algn="l" defTabSz="914287"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1" name="Subtitle 2"/>
          <p:cNvSpPr>
            <a:spLocks noGrp="1"/>
          </p:cNvSpPr>
          <p:nvPr>
            <p:ph type="subTitle" idx="1"/>
          </p:nvPr>
        </p:nvSpPr>
        <p:spPr>
          <a:xfrm>
            <a:off x="4181454" y="5029203"/>
            <a:ext cx="6870702" cy="463255"/>
          </a:xfrm>
        </p:spPr>
        <p:txBody>
          <a:bodyPr>
            <a:noAutofit/>
          </a:bodyPr>
          <a:lstStyle>
            <a:lvl1pPr marL="0" indent="0" algn="l" defTabSz="914287"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useBgFill="1">
        <p:nvSpPr>
          <p:cNvPr id="52" name="Bottom Mask"/>
          <p:cNvSpPr/>
          <p:nvPr/>
        </p:nvSpPr>
        <p:spPr bwMode="auto">
          <a:xfrm>
            <a:off x="2" y="6010276"/>
            <a:ext cx="12188826"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57" name="Rectangle 56"/>
          <p:cNvSpPr/>
          <p:nvPr/>
        </p:nvSpPr>
        <p:spPr bwMode="auto">
          <a:xfrm>
            <a:off x="2514071" y="3185267"/>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58" name="Rectangle 57"/>
          <p:cNvSpPr/>
          <p:nvPr/>
        </p:nvSpPr>
        <p:spPr bwMode="auto">
          <a:xfrm>
            <a:off x="1016509" y="4682828"/>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0" name="Rectangle 59"/>
          <p:cNvSpPr/>
          <p:nvPr/>
        </p:nvSpPr>
        <p:spPr bwMode="auto">
          <a:xfrm>
            <a:off x="1016509" y="3185267"/>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1"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4918" y="4887236"/>
            <a:ext cx="956492" cy="939101"/>
          </a:xfrm>
          <a:prstGeom prst="rect">
            <a:avLst/>
          </a:prstGeom>
        </p:spPr>
      </p:pic>
      <p:pic>
        <p:nvPicPr>
          <p:cNvPr id="62" name="Picture 61"/>
          <p:cNvPicPr>
            <a:picLocks noChangeAspect="1"/>
          </p:cNvPicPr>
          <p:nvPr/>
        </p:nvPicPr>
        <p:blipFill rotWithShape="1">
          <a:blip r:embed="rId5" cstate="print">
            <a:extLst>
              <a:ext uri="{28A0092B-C50C-407E-A947-70E740481C1C}">
                <a14:useLocalDpi xmlns:a14="http://schemas.microsoft.com/office/drawing/2010/main" val="0"/>
              </a:ext>
            </a:extLst>
          </a:blip>
          <a:srcRect l="28411" t="5974" r="30263" b="6304"/>
          <a:stretch/>
        </p:blipFill>
        <p:spPr bwMode="black">
          <a:xfrm>
            <a:off x="2737313" y="3292657"/>
            <a:ext cx="889684" cy="1133131"/>
          </a:xfrm>
          <a:prstGeom prst="rect">
            <a:avLst/>
          </a:prstGeom>
        </p:spPr>
      </p:pic>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4090" y="3281643"/>
            <a:ext cx="1163080" cy="1141932"/>
          </a:xfrm>
          <a:prstGeom prst="rect">
            <a:avLst/>
          </a:prstGeom>
        </p:spPr>
      </p:pic>
      <p:sp>
        <p:nvSpPr>
          <p:cNvPr id="65" name="Rectangle 64"/>
          <p:cNvSpPr/>
          <p:nvPr/>
        </p:nvSpPr>
        <p:spPr bwMode="auto">
          <a:xfrm>
            <a:off x="2514071" y="4693844"/>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6" name="Picture 65"/>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751511" y="4821306"/>
            <a:ext cx="947396" cy="1070959"/>
          </a:xfrm>
          <a:prstGeom prst="rect">
            <a:avLst/>
          </a:prstGeom>
        </p:spPr>
      </p:pic>
      <p:sp>
        <p:nvSpPr>
          <p:cNvPr id="68" name="Arrow Bar"/>
          <p:cNvSpPr/>
          <p:nvPr/>
        </p:nvSpPr>
        <p:spPr bwMode="auto">
          <a:xfrm>
            <a:off x="11349320" y="3183213"/>
            <a:ext cx="502023"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9" name="TextBox 68"/>
          <p:cNvSpPr txBox="1"/>
          <p:nvPr/>
        </p:nvSpPr>
        <p:spPr>
          <a:xfrm rot="5400000">
            <a:off x="10178484" y="4449873"/>
            <a:ext cx="2820203" cy="292388"/>
          </a:xfrm>
          <a:prstGeom prst="rect">
            <a:avLst/>
          </a:prstGeom>
          <a:noFill/>
        </p:spPr>
        <p:txBody>
          <a:bodyPr wrap="square" lIns="0" tIns="0" rIns="0" bIns="0" rtlCol="0">
            <a:spAutoFit/>
          </a:bodyPr>
          <a:lstStyle/>
          <a:p>
            <a:pPr algn="ctr"/>
            <a:r>
              <a:rPr lang="en-US" sz="1900" b="1" spc="-71" dirty="0" smtClean="0">
                <a:gradFill>
                  <a:gsLst>
                    <a:gs pos="2917">
                      <a:schemeClr val="tx1"/>
                    </a:gs>
                    <a:gs pos="30000">
                      <a:schemeClr val="tx1"/>
                    </a:gs>
                  </a:gsLst>
                  <a:lin ang="5400000" scaled="0"/>
                </a:gradFill>
              </a:rPr>
              <a:t>LEARN</a:t>
            </a:r>
            <a:r>
              <a:rPr lang="en-US" sz="1900" spc="-71" dirty="0" smtClean="0">
                <a:gradFill>
                  <a:gsLst>
                    <a:gs pos="2917">
                      <a:schemeClr val="tx1"/>
                    </a:gs>
                    <a:gs pos="30000">
                      <a:schemeClr val="tx1"/>
                    </a:gs>
                  </a:gsLst>
                  <a:lin ang="5400000" scaled="0"/>
                </a:gradFill>
                <a:latin typeface="+mj-lt"/>
              </a:rPr>
              <a:t> WINDOWS AZURE</a:t>
            </a:r>
          </a:p>
        </p:txBody>
      </p:sp>
    </p:spTree>
    <p:extLst>
      <p:ext uri="{BB962C8B-B14F-4D97-AF65-F5344CB8AC3E}">
        <p14:creationId xmlns:p14="http://schemas.microsoft.com/office/powerpoint/2010/main" val="3234317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27" name="Left Mask"/>
          <p:cNvSpPr/>
          <p:nvPr/>
        </p:nvSpPr>
        <p:spPr bwMode="auto">
          <a:xfrm>
            <a:off x="0"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29"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401317" y="1742495"/>
            <a:ext cx="2067006"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p:nvGrpSpPr>
        <p:grpSpPr>
          <a:xfrm>
            <a:off x="1016509" y="3185267"/>
            <a:ext cx="1325880"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4" name="Orange Tile"/>
          <p:cNvGrpSpPr/>
          <p:nvPr/>
        </p:nvGrpSpPr>
        <p:grpSpPr>
          <a:xfrm>
            <a:off x="2514071" y="3185267"/>
            <a:ext cx="1325880"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 name="Teal Tile"/>
          <p:cNvGrpSpPr/>
          <p:nvPr/>
        </p:nvGrpSpPr>
        <p:grpSpPr>
          <a:xfrm>
            <a:off x="1016509" y="4682828"/>
            <a:ext cx="1325880"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een Tile"/>
          <p:cNvGrpSpPr/>
          <p:nvPr/>
        </p:nvGrpSpPr>
        <p:grpSpPr>
          <a:xfrm>
            <a:off x="2514071" y="4682828"/>
            <a:ext cx="1325880"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sp useBgFill="1">
        <p:nvSpPr>
          <p:cNvPr id="43" name="Top Mask"/>
          <p:cNvSpPr/>
          <p:nvPr/>
        </p:nvSpPr>
        <p:spPr bwMode="auto">
          <a:xfrm>
            <a:off x="0" y="1"/>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44" name="Right Mask"/>
          <p:cNvSpPr/>
          <p:nvPr/>
        </p:nvSpPr>
        <p:spPr bwMode="auto">
          <a:xfrm>
            <a:off x="11172827" y="1630804"/>
            <a:ext cx="1015999"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81452" y="3231975"/>
            <a:ext cx="6718301" cy="1232464"/>
          </a:xfrm>
        </p:spPr>
        <p:txBody>
          <a:bodyPr anchor="ctr">
            <a:noAutofit/>
          </a:bodyPr>
          <a:lstStyle>
            <a:lvl1pPr algn="l" defTabSz="914287"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81454" y="5029203"/>
            <a:ext cx="6870702" cy="463255"/>
          </a:xfrm>
        </p:spPr>
        <p:txBody>
          <a:bodyPr>
            <a:noAutofit/>
          </a:bodyPr>
          <a:lstStyle>
            <a:lvl1pPr marL="0" indent="0" algn="l" defTabSz="914287"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p:nvSpPr>
        <p:spPr bwMode="auto">
          <a:xfrm>
            <a:off x="2" y="6010276"/>
            <a:ext cx="12188826"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8" tIns="45715" rIns="91428" bIns="45715" numCol="1" spcCol="0" rtlCol="0" fromWordArt="0" anchor="ctr" anchorCtr="0" forceAA="0" compatLnSpc="1">
            <a:prstTxWarp prst="textNoShape">
              <a:avLst/>
            </a:prstTxWarp>
            <a:noAutofit/>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40" name="Picture 39"/>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150455853"/>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819605"/>
            <a:ext cx="11149013" cy="1218795"/>
          </a:xfrm>
        </p:spPr>
        <p:txBody>
          <a:bodyPr anchor="b" anchorCtr="0"/>
          <a:lstStyle>
            <a:lvl1pPr>
              <a:defRPr sz="8800" spc="-30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1969554879"/>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8" name="Arrow Bar"/>
          <p:cNvSpPr/>
          <p:nvPr/>
        </p:nvSpPr>
        <p:spPr bwMode="auto">
          <a:xfrm>
            <a:off x="4010025" y="1514475"/>
            <a:ext cx="7162800"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10"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1" name="Rectangle 10"/>
          <p:cNvSpPr/>
          <p:nvPr/>
        </p:nvSpPr>
        <p:spPr bwMode="auto">
          <a:xfrm>
            <a:off x="2514071" y="3185267"/>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2" name="Rectangle 11"/>
          <p:cNvSpPr/>
          <p:nvPr/>
        </p:nvSpPr>
        <p:spPr bwMode="auto">
          <a:xfrm>
            <a:off x="1016509" y="4682828"/>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3" name="Rectangle 12"/>
          <p:cNvSpPr/>
          <p:nvPr/>
        </p:nvSpPr>
        <p:spPr bwMode="auto">
          <a:xfrm>
            <a:off x="2514071"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Rectangle 14"/>
          <p:cNvSpPr/>
          <p:nvPr/>
        </p:nvSpPr>
        <p:spPr bwMode="auto">
          <a:xfrm>
            <a:off x="1016509" y="3185265"/>
            <a:ext cx="2823442" cy="2823443"/>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096030" y="1635447"/>
            <a:ext cx="6920328"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Demo</a:t>
            </a:r>
          </a:p>
        </p:txBody>
      </p:sp>
      <p:sp>
        <p:nvSpPr>
          <p:cNvPr id="3" name="Subtitle 2"/>
          <p:cNvSpPr>
            <a:spLocks noGrp="1"/>
          </p:cNvSpPr>
          <p:nvPr>
            <p:ph type="subTitle" idx="1"/>
          </p:nvPr>
        </p:nvSpPr>
        <p:spPr>
          <a:xfrm>
            <a:off x="4096034" y="4884106"/>
            <a:ext cx="6917109"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2" y="3391159"/>
            <a:ext cx="6917110" cy="914096"/>
          </a:xfrm>
        </p:spPr>
        <p:txBody>
          <a:bodyPr wrap="square" anchor="ctr">
            <a:noAutofit/>
          </a:bodyPr>
          <a:lstStyle>
            <a:lvl1pPr marL="0" indent="0">
              <a:buNone/>
              <a:defRPr sz="4000" b="1" spc="-100" baseline="0">
                <a:solidFill>
                  <a:schemeClr val="accent2">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142" y="1749965"/>
            <a:ext cx="2638447"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759" y="3519526"/>
            <a:ext cx="2164976" cy="2125612"/>
          </a:xfrm>
          <a:prstGeom prst="rect">
            <a:avLst/>
          </a:prstGeom>
        </p:spPr>
      </p:pic>
    </p:spTree>
    <p:extLst>
      <p:ext uri="{BB962C8B-B14F-4D97-AF65-F5344CB8AC3E}">
        <p14:creationId xmlns:p14="http://schemas.microsoft.com/office/powerpoint/2010/main" val="1930365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1_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8" name="Arrow Bar"/>
          <p:cNvSpPr/>
          <p:nvPr/>
        </p:nvSpPr>
        <p:spPr bwMode="auto">
          <a:xfrm>
            <a:off x="4010025" y="1514475"/>
            <a:ext cx="7162800"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10"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Rectangle 14"/>
          <p:cNvSpPr/>
          <p:nvPr/>
        </p:nvSpPr>
        <p:spPr bwMode="auto">
          <a:xfrm>
            <a:off x="1016509" y="3185265"/>
            <a:ext cx="2823442" cy="2823443"/>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096031" y="1635447"/>
            <a:ext cx="690687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Video</a:t>
            </a:r>
          </a:p>
        </p:txBody>
      </p:sp>
      <p:sp>
        <p:nvSpPr>
          <p:cNvPr id="3" name="Subtitle 2"/>
          <p:cNvSpPr>
            <a:spLocks noGrp="1"/>
          </p:cNvSpPr>
          <p:nvPr>
            <p:ph type="subTitle" idx="1"/>
          </p:nvPr>
        </p:nvSpPr>
        <p:spPr>
          <a:xfrm>
            <a:off x="4096032" y="4884106"/>
            <a:ext cx="6903662"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3" y="3391159"/>
            <a:ext cx="6903663" cy="914096"/>
          </a:xfrm>
        </p:spPr>
        <p:txBody>
          <a:bodyPr wrap="square" anchor="ctr">
            <a:noAutofit/>
          </a:bodyPr>
          <a:lstStyle>
            <a:lvl1pPr marL="0" indent="0">
              <a:buNone/>
              <a:defRPr sz="4000" b="1" spc="-100" baseline="0">
                <a:solidFill>
                  <a:schemeClr val="accent3">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142" y="1749965"/>
            <a:ext cx="2638447" cy="108755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6707" t="18131" r="23736" b="9074"/>
          <a:stretch/>
        </p:blipFill>
        <p:spPr bwMode="black">
          <a:xfrm>
            <a:off x="1223684" y="3536578"/>
            <a:ext cx="2380129" cy="2097743"/>
          </a:xfrm>
          <a:prstGeom prst="rect">
            <a:avLst/>
          </a:prstGeom>
        </p:spPr>
      </p:pic>
    </p:spTree>
    <p:extLst>
      <p:ext uri="{BB962C8B-B14F-4D97-AF65-F5344CB8AC3E}">
        <p14:creationId xmlns:p14="http://schemas.microsoft.com/office/powerpoint/2010/main" val="25690983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2_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8" name="Arrow Bar"/>
          <p:cNvSpPr/>
          <p:nvPr/>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10"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Rectangle 14"/>
          <p:cNvSpPr/>
          <p:nvPr/>
        </p:nvSpPr>
        <p:spPr bwMode="auto">
          <a:xfrm>
            <a:off x="1016509" y="3185265"/>
            <a:ext cx="2823442" cy="282344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096031" y="1635447"/>
            <a:ext cx="690687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Partner</a:t>
            </a:r>
          </a:p>
        </p:txBody>
      </p:sp>
      <p:sp>
        <p:nvSpPr>
          <p:cNvPr id="3" name="Subtitle 2"/>
          <p:cNvSpPr>
            <a:spLocks noGrp="1"/>
          </p:cNvSpPr>
          <p:nvPr>
            <p:ph type="subTitle" idx="1"/>
          </p:nvPr>
        </p:nvSpPr>
        <p:spPr>
          <a:xfrm>
            <a:off x="4096032" y="4884106"/>
            <a:ext cx="6903662"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3" y="3391159"/>
            <a:ext cx="6903663" cy="914096"/>
          </a:xfrm>
        </p:spPr>
        <p:txBody>
          <a:bodyPr wrap="square" anchor="ctr">
            <a:noAutofit/>
          </a:bodyPr>
          <a:lstStyle>
            <a:lvl1pPr marL="0" indent="0">
              <a:buNone/>
              <a:defRPr sz="4000" b="1" spc="-100" baseline="0">
                <a:solidFill>
                  <a:schemeClr val="accent1">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142" y="1749965"/>
            <a:ext cx="2638447"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0855" y="3516372"/>
            <a:ext cx="2291021" cy="2249365"/>
          </a:xfrm>
          <a:prstGeom prst="rect">
            <a:avLst/>
          </a:prstGeom>
        </p:spPr>
      </p:pic>
    </p:spTree>
    <p:extLst>
      <p:ext uri="{BB962C8B-B14F-4D97-AF65-F5344CB8AC3E}">
        <p14:creationId xmlns:p14="http://schemas.microsoft.com/office/powerpoint/2010/main" val="42121424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4_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8" name="Arrow Bar"/>
          <p:cNvSpPr/>
          <p:nvPr/>
        </p:nvSpPr>
        <p:spPr bwMode="auto">
          <a:xfrm>
            <a:off x="4010025" y="1514475"/>
            <a:ext cx="7162800"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10"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Rectangle 14"/>
          <p:cNvSpPr/>
          <p:nvPr/>
        </p:nvSpPr>
        <p:spPr bwMode="auto">
          <a:xfrm>
            <a:off x="1016509" y="3185265"/>
            <a:ext cx="2823442" cy="2823443"/>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096031" y="1635447"/>
            <a:ext cx="690687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Customer</a:t>
            </a:r>
          </a:p>
        </p:txBody>
      </p:sp>
      <p:sp>
        <p:nvSpPr>
          <p:cNvPr id="3" name="Subtitle 2"/>
          <p:cNvSpPr>
            <a:spLocks noGrp="1"/>
          </p:cNvSpPr>
          <p:nvPr>
            <p:ph type="subTitle" idx="1"/>
          </p:nvPr>
        </p:nvSpPr>
        <p:spPr>
          <a:xfrm>
            <a:off x="4096032" y="4884106"/>
            <a:ext cx="6903662"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3" y="3391159"/>
            <a:ext cx="6903663" cy="914096"/>
          </a:xfrm>
        </p:spPr>
        <p:txBody>
          <a:bodyPr wrap="square" anchor="ctr">
            <a:noAutofit/>
          </a:bodyPr>
          <a:lstStyle>
            <a:lvl1pPr marL="0" indent="0">
              <a:buNone/>
              <a:defRPr sz="4000" b="1" spc="-100" baseline="0">
                <a:solidFill>
                  <a:schemeClr val="accent4">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142" y="1749965"/>
            <a:ext cx="2638447"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9942" y="3404213"/>
            <a:ext cx="2556571" cy="2510089"/>
          </a:xfrm>
          <a:prstGeom prst="rect">
            <a:avLst/>
          </a:prstGeom>
        </p:spPr>
      </p:pic>
    </p:spTree>
    <p:extLst>
      <p:ext uri="{BB962C8B-B14F-4D97-AF65-F5344CB8AC3E}">
        <p14:creationId xmlns:p14="http://schemas.microsoft.com/office/powerpoint/2010/main" val="37534826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3_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4010028" y="3187137"/>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8" name="Arrow Bar"/>
          <p:cNvSpPr/>
          <p:nvPr/>
        </p:nvSpPr>
        <p:spPr bwMode="auto">
          <a:xfrm>
            <a:off x="4010025" y="1514475"/>
            <a:ext cx="7162800"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Circle Arrow"/>
          <p:cNvSpPr>
            <a:spLocks noEditPoints="1"/>
          </p:cNvSpPr>
          <p:nvPr/>
        </p:nvSpPr>
        <p:spPr bwMode="auto">
          <a:xfrm rot="5400000">
            <a:off x="9948225" y="1873056"/>
            <a:ext cx="841375" cy="84137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32" tIns="45717" rIns="91432" bIns="45717" numCol="1" anchor="t" anchorCtr="0" compatLnSpc="1">
            <a:prstTxWarp prst="textNoShape">
              <a:avLst/>
            </a:prstTxWarp>
          </a:bodyPr>
          <a:lstStyle/>
          <a:p>
            <a:endParaRPr lang="en-US" dirty="0"/>
          </a:p>
        </p:txBody>
      </p:sp>
      <p:sp>
        <p:nvSpPr>
          <p:cNvPr id="10" name="TechEd Tile"/>
          <p:cNvSpPr/>
          <p:nvPr/>
        </p:nvSpPr>
        <p:spPr bwMode="auto">
          <a:xfrm>
            <a:off x="1022072"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Rectangle 14"/>
          <p:cNvSpPr/>
          <p:nvPr/>
        </p:nvSpPr>
        <p:spPr bwMode="auto">
          <a:xfrm>
            <a:off x="1016509" y="3185265"/>
            <a:ext cx="2823442" cy="2823443"/>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a:endParaRPr lang="en-US" sz="23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096031" y="1635447"/>
            <a:ext cx="690687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Announcement</a:t>
            </a:r>
          </a:p>
        </p:txBody>
      </p:sp>
      <p:sp>
        <p:nvSpPr>
          <p:cNvPr id="3" name="Subtitle 2"/>
          <p:cNvSpPr>
            <a:spLocks noGrp="1"/>
          </p:cNvSpPr>
          <p:nvPr>
            <p:ph type="subTitle" idx="1"/>
          </p:nvPr>
        </p:nvSpPr>
        <p:spPr>
          <a:xfrm>
            <a:off x="4096032" y="4884106"/>
            <a:ext cx="6903662"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3" y="3391159"/>
            <a:ext cx="6903663" cy="914096"/>
          </a:xfrm>
        </p:spPr>
        <p:txBody>
          <a:bodyPr wrap="square" anchor="ctr">
            <a:noAutofit/>
          </a:bodyPr>
          <a:lstStyle>
            <a:lvl1pPr marL="0" indent="0">
              <a:buNone/>
              <a:defRPr sz="4000" b="1" spc="-100" baseline="0">
                <a:solidFill>
                  <a:schemeClr val="accent6">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142" y="1749965"/>
            <a:ext cx="2638447" cy="108755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black">
          <a:xfrm>
            <a:off x="399134" y="3455895"/>
            <a:ext cx="4101357" cy="2460812"/>
          </a:xfrm>
          <a:prstGeom prst="rect">
            <a:avLst/>
          </a:prstGeom>
        </p:spPr>
      </p:pic>
    </p:spTree>
    <p:extLst>
      <p:ext uri="{BB962C8B-B14F-4D97-AF65-F5344CB8AC3E}">
        <p14:creationId xmlns:p14="http://schemas.microsoft.com/office/powerpoint/2010/main" val="928254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284140" indent="-284140">
              <a:buFont typeface="Wingdings" pitchFamily="2" charset="2"/>
              <a:buChar char=""/>
              <a:defRPr sz="4000"/>
            </a:lvl1pPr>
            <a:lvl2pPr marL="517483" indent="-233344">
              <a:buFont typeface="Wingdings" pitchFamily="2" charset="2"/>
              <a:buChar char=""/>
              <a:defRPr>
                <a:latin typeface="+mn-lt"/>
              </a:defRPr>
            </a:lvl2pPr>
            <a:lvl3pPr marL="741301" indent="-223819">
              <a:buFont typeface="Wingdings" pitchFamily="2" charset="2"/>
              <a:buChar char=""/>
              <a:tabLst/>
              <a:defRPr>
                <a:latin typeface="+mn-lt"/>
              </a:defRPr>
            </a:lvl3pPr>
            <a:lvl4pPr marL="914323" indent="-173024">
              <a:buFont typeface="Wingdings" pitchFamily="2" charset="2"/>
              <a:buChar char=""/>
              <a:defRPr>
                <a:latin typeface="+mn-lt"/>
              </a:defRPr>
            </a:lvl4pPr>
            <a:lvl5pPr marL="1087347" indent="-173024">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3602086"/>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3"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1"/>
            <a:ext cx="11149013" cy="1975927"/>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1755" indent="0">
              <a:buNone/>
              <a:defRPr sz="2000">
                <a:gradFill>
                  <a:gsLst>
                    <a:gs pos="100000">
                      <a:schemeClr val="tx1"/>
                    </a:gs>
                    <a:gs pos="6000">
                      <a:schemeClr val="tx1"/>
                    </a:gs>
                  </a:gsLst>
                  <a:lin ang="5400000" scaled="0"/>
                </a:gradFill>
              </a:defRPr>
            </a:lvl3pPr>
            <a:lvl4pPr marL="457161" indent="0">
              <a:buNone/>
              <a:defRPr sz="2000">
                <a:gradFill>
                  <a:gsLst>
                    <a:gs pos="100000">
                      <a:schemeClr val="tx1"/>
                    </a:gs>
                    <a:gs pos="6000">
                      <a:schemeClr val="tx1"/>
                    </a:gs>
                  </a:gsLst>
                  <a:lin ang="5400000" scaled="0"/>
                </a:gradFill>
              </a:defRPr>
            </a:lvl4pPr>
            <a:lvl5pPr marL="693680"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62834277"/>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1"/>
            <a:ext cx="11149013" cy="1975927"/>
          </a:xfrm>
          <a:prstGeom prst="rect">
            <a:avLst/>
          </a:prstGeom>
        </p:spPr>
        <p:txBody>
          <a:bodyPr/>
          <a:lstStyle>
            <a:lvl1pPr marL="0" indent="0">
              <a:spcBef>
                <a:spcPts val="2400"/>
              </a:spcBef>
              <a:buNone/>
              <a:defRPr sz="4000">
                <a:gradFill>
                  <a:gsLst>
                    <a:gs pos="100000">
                      <a:schemeClr val="tx1"/>
                    </a:gs>
                    <a:gs pos="0">
                      <a:schemeClr val="tx1"/>
                    </a:gs>
                  </a:gsLst>
                  <a:lin ang="5400000" scaled="0"/>
                </a:gradFill>
                <a:latin typeface="+mj-lt"/>
              </a:defRPr>
            </a:lvl1pPr>
            <a:lvl2pPr marL="0" indent="0">
              <a:buNone/>
              <a:defRPr sz="2000">
                <a:gradFill>
                  <a:gsLst>
                    <a:gs pos="100000">
                      <a:schemeClr val="tx1"/>
                    </a:gs>
                    <a:gs pos="0">
                      <a:schemeClr val="tx1"/>
                    </a:gs>
                  </a:gsLst>
                  <a:lin ang="5400000" scaled="0"/>
                </a:gradFill>
              </a:defRPr>
            </a:lvl2pPr>
            <a:lvl3pPr marL="231755" indent="0">
              <a:buNone/>
              <a:defRPr sz="2000">
                <a:gradFill>
                  <a:gsLst>
                    <a:gs pos="100000">
                      <a:schemeClr val="tx1"/>
                    </a:gs>
                    <a:gs pos="0">
                      <a:schemeClr val="tx1"/>
                    </a:gs>
                  </a:gsLst>
                  <a:lin ang="5400000" scaled="0"/>
                </a:gradFill>
              </a:defRPr>
            </a:lvl3pPr>
            <a:lvl4pPr marL="457161" indent="0">
              <a:buNone/>
              <a:defRPr sz="2000">
                <a:gradFill>
                  <a:gsLst>
                    <a:gs pos="100000">
                      <a:schemeClr val="tx1"/>
                    </a:gs>
                    <a:gs pos="0">
                      <a:schemeClr val="tx1"/>
                    </a:gs>
                  </a:gsLst>
                  <a:lin ang="5400000" scaled="0"/>
                </a:gradFill>
              </a:defRPr>
            </a:lvl4pPr>
            <a:lvl5pPr marL="693680" indent="0">
              <a:buNone/>
              <a:defRPr sz="200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6939740"/>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076" indent="-292076">
              <a:spcBef>
                <a:spcPts val="1200"/>
              </a:spcBef>
              <a:buClr>
                <a:schemeClr val="tx1"/>
              </a:buClr>
              <a:buFont typeface="Wingdings" pitchFamily="2" charset="2"/>
              <a:buChar char=""/>
              <a:defRPr/>
            </a:lvl1pPr>
            <a:lvl2pPr marL="520657" indent="-228581">
              <a:defRPr sz="2000"/>
            </a:lvl2pPr>
            <a:lvl3pPr marL="685744" indent="-165087">
              <a:tabLst/>
              <a:defRPr sz="2000"/>
            </a:lvl3pPr>
            <a:lvl4pPr marL="863528" indent="-177786">
              <a:defRPr/>
            </a:lvl4pPr>
            <a:lvl5pPr marL="1028615" indent="-1650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2351413"/>
          </a:xfrm>
        </p:spPr>
        <p:txBody>
          <a:bodyPr>
            <a:spAutoFit/>
          </a:bodyPr>
          <a:lstStyle>
            <a:lvl1pPr marL="339697" indent="-339697">
              <a:spcBef>
                <a:spcPts val="1200"/>
              </a:spcBef>
              <a:buFont typeface="Wingdings" pitchFamily="2" charset="2"/>
              <a:buChar char=""/>
              <a:defRPr lang="en-US" sz="3600" kern="1200" spc="-71" baseline="0" dirty="0" smtClean="0">
                <a:gradFill>
                  <a:gsLst>
                    <a:gs pos="1250">
                      <a:schemeClr val="tx1"/>
                    </a:gs>
                    <a:gs pos="100000">
                      <a:schemeClr val="tx1"/>
                    </a:gs>
                  </a:gsLst>
                  <a:lin ang="5400000" scaled="0"/>
                </a:gradFill>
                <a:latin typeface="+mj-lt"/>
                <a:ea typeface="+mn-ea"/>
                <a:cs typeface="+mn-cs"/>
              </a:defRPr>
            </a:lvl1pPr>
            <a:lvl2pPr marL="634948" indent="-342871">
              <a:defRPr lang="en-US" sz="2000" kern="1200" spc="0" baseline="0" dirty="0" smtClean="0">
                <a:gradFill>
                  <a:gsLst>
                    <a:gs pos="1250">
                      <a:schemeClr val="tx1"/>
                    </a:gs>
                    <a:gs pos="100000">
                      <a:schemeClr val="tx1"/>
                    </a:gs>
                  </a:gsLst>
                  <a:lin ang="5400000" scaled="0"/>
                </a:gradFill>
                <a:latin typeface="+mn-lt"/>
                <a:ea typeface="+mn-ea"/>
                <a:cs typeface="+mn-cs"/>
              </a:defRPr>
            </a:lvl2pPr>
            <a:lvl3pPr marL="863528" indent="-342871">
              <a:defRPr lang="en-US" sz="2000" kern="1200" spc="0" baseline="0" dirty="0" smtClean="0">
                <a:gradFill>
                  <a:gsLst>
                    <a:gs pos="1250">
                      <a:schemeClr val="tx1"/>
                    </a:gs>
                    <a:gs pos="100000">
                      <a:schemeClr val="tx1"/>
                    </a:gs>
                  </a:gsLst>
                  <a:lin ang="5400000" scaled="0"/>
                </a:gradFill>
                <a:latin typeface="+mn-lt"/>
                <a:ea typeface="+mn-ea"/>
                <a:cs typeface="+mn-cs"/>
              </a:defRPr>
            </a:lvl3pPr>
            <a:lvl4pPr marL="1028615" indent="-342871">
              <a:defRPr lang="en-US" sz="2000" kern="1200" spc="0" baseline="0" dirty="0" smtClean="0">
                <a:gradFill>
                  <a:gsLst>
                    <a:gs pos="1250">
                      <a:schemeClr val="tx1"/>
                    </a:gs>
                    <a:gs pos="100000">
                      <a:schemeClr val="tx1"/>
                    </a:gs>
                  </a:gsLst>
                  <a:lin ang="5400000" scaled="0"/>
                </a:gradFill>
                <a:latin typeface="+mn-lt"/>
                <a:ea typeface="+mn-ea"/>
                <a:cs typeface="+mn-cs"/>
              </a:defRPr>
            </a:lvl4pPr>
            <a:lvl5pPr marL="1206400" indent="-342871">
              <a:defRPr lang="en-US" sz="2000" kern="1200" spc="0" baseline="0" dirty="0">
                <a:gradFill>
                  <a:gsLst>
                    <a:gs pos="1250">
                      <a:schemeClr val="tx1"/>
                    </a:gs>
                    <a:gs pos="100000">
                      <a:schemeClr val="tx1"/>
                    </a:gs>
                  </a:gsLst>
                  <a:lin ang="5400000" scaled="0"/>
                </a:gradFill>
                <a:latin typeface="+mn-lt"/>
                <a:ea typeface="+mn-ea"/>
                <a:cs typeface="+mn-cs"/>
              </a:defRPr>
            </a:lvl5pPr>
          </a:lstStyle>
          <a:p>
            <a:pPr marL="292076" marR="0" lvl="0"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076" marR="0" lvl="1"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076" marR="0" lvl="2"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076" marR="0" lvl="3"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076" marR="0" lvl="4"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3240824728"/>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3344" indent="0">
              <a:buNone/>
              <a:defRPr sz="2000"/>
            </a:lvl3pPr>
            <a:lvl4pPr marL="457161" indent="0">
              <a:buNone/>
              <a:defRPr sz="2000"/>
            </a:lvl4pPr>
            <a:lvl5pPr marL="693680"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7" y="1447800"/>
            <a:ext cx="5394960" cy="2462213"/>
          </a:xfrm>
        </p:spPr>
        <p:txBody>
          <a:bodyPr/>
          <a:lstStyle>
            <a:lvl1pPr marL="0" indent="0">
              <a:spcBef>
                <a:spcPts val="1200"/>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17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3344"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6033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7332"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2380309121"/>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
                      <a:schemeClr val="tx1"/>
                    </a:gs>
                    <a:gs pos="98000">
                      <a:schemeClr val="tx1"/>
                    </a:gs>
                  </a:gsLst>
                  <a:lin ang="5400000" scaled="0"/>
                </a:gradFill>
                <a:latin typeface="+mj-lt"/>
              </a:defRPr>
            </a:lvl1pPr>
            <a:lvl2pPr marL="0" indent="0">
              <a:buNone/>
              <a:defRPr sz="2000"/>
            </a:lvl2pPr>
            <a:lvl3pPr marL="233344" indent="0">
              <a:buNone/>
              <a:defRPr sz="2000"/>
            </a:lvl3pPr>
            <a:lvl4pPr marL="457161" indent="0">
              <a:buNone/>
              <a:defRPr sz="2000"/>
            </a:lvl4pPr>
            <a:lvl5pPr marL="693680"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7" y="1447800"/>
            <a:ext cx="5394960" cy="2462213"/>
          </a:xfrm>
        </p:spPr>
        <p:txBody>
          <a:bodyPr/>
          <a:lstStyle>
            <a:lvl1pPr marL="0" indent="0">
              <a:spcBef>
                <a:spcPts val="1200"/>
              </a:spcBef>
              <a:buNone/>
              <a:defRPr lang="en-US" sz="4000" kern="1200" spc="-71" baseline="0" dirty="0" smtClean="0">
                <a:gradFill>
                  <a:gsLst>
                    <a:gs pos="1000">
                      <a:schemeClr val="tx1"/>
                    </a:gs>
                    <a:gs pos="98000">
                      <a:schemeClr val="tx1"/>
                    </a:gs>
                  </a:gsLst>
                  <a:lin ang="5400000" scaled="0"/>
                </a:gradFill>
                <a:latin typeface="+mj-lt"/>
                <a:ea typeface="+mn-ea"/>
                <a:cs typeface="+mn-cs"/>
              </a:defRPr>
            </a:lvl1pPr>
            <a:lvl2pPr marL="317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3344"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6033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7332"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107291436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1830551540"/>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3" y="6372548"/>
            <a:ext cx="1681921" cy="195501"/>
          </a:xfrm>
          <a:prstGeom prst="rect">
            <a:avLst/>
          </a:prstGeom>
        </p:spPr>
      </p:pic>
      <p:pic>
        <p:nvPicPr>
          <p:cNvPr id="3" name="Picture 2"/>
          <p:cNvPicPr>
            <a:picLocks noChangeAspect="1"/>
          </p:cNvPicPr>
          <p:nvPr userDrawn="1"/>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2926899815"/>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p:nvSpPr>
        <p:spPr bwMode="hidden">
          <a:xfrm>
            <a:off x="0" y="1155942"/>
            <a:ext cx="12188825"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7" tIns="45717" rIns="45717" bIns="45717" numCol="1" spcCol="0" rtlCol="0" fromWordArt="0" anchor="ctr" anchorCtr="0" forceAA="0" compatLnSpc="1">
            <a:prstTxWarp prst="textNoShape">
              <a:avLst/>
            </a:prstTxWarp>
            <a:noAutofit/>
          </a:bodyPr>
          <a:lstStyle/>
          <a:p>
            <a:pPr algn="ctr" defTabSz="91402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18319" y="1447800"/>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697"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40" indent="0">
              <a:buNone/>
              <a:defRPr>
                <a:gradFill>
                  <a:gsLst>
                    <a:gs pos="1250">
                      <a:srgbClr val="000000"/>
                    </a:gs>
                    <a:gs pos="100000">
                      <a:srgbClr val="000000"/>
                    </a:gs>
                  </a:gsLst>
                  <a:lin ang="5400000" scaled="0"/>
                </a:gradFill>
                <a:latin typeface="Consolas" pitchFamily="49" charset="0"/>
                <a:cs typeface="Consolas" pitchFamily="49" charset="0"/>
              </a:defRPr>
            </a:lvl3pPr>
            <a:lvl4pPr marL="798447"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0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3061254"/>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1_WALKIN - EUROPE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9130552" y="5358066"/>
            <a:ext cx="641137" cy="3236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50000"/>
          <a:stretch/>
        </p:blipFill>
        <p:spPr>
          <a:xfrm>
            <a:off x="335532" y="6132408"/>
            <a:ext cx="1478056" cy="725592"/>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26418" r="24915" b="4055"/>
          <a:stretch/>
        </p:blipFill>
        <p:spPr>
          <a:xfrm>
            <a:off x="4226127" y="4463043"/>
            <a:ext cx="1113975" cy="1317695"/>
          </a:xfrm>
          <a:prstGeom prst="rect">
            <a:avLst/>
          </a:prstGeom>
        </p:spPr>
      </p:pic>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l="25426" r="27183" b="38978"/>
          <a:stretch/>
        </p:blipFill>
        <p:spPr>
          <a:xfrm>
            <a:off x="5950729" y="6096498"/>
            <a:ext cx="985666" cy="761505"/>
          </a:xfrm>
          <a:prstGeom prst="rect">
            <a:avLst/>
          </a:prstGeom>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31415" y="2973724"/>
            <a:ext cx="2760202" cy="2710019"/>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l="24061" t="4833" r="26116"/>
          <a:stretch/>
        </p:blipFill>
        <p:spPr>
          <a:xfrm>
            <a:off x="10912521" y="2862283"/>
            <a:ext cx="1052135" cy="1205812"/>
          </a:xfrm>
          <a:prstGeom prst="rect">
            <a:avLst/>
          </a:prstGeom>
        </p:spPr>
      </p:pic>
      <p:pic>
        <p:nvPicPr>
          <p:cNvPr id="9" name="Picture 2" descr="C:\Users\Justin\Desktop\_Work_in_Progress\_MS\1530\toolbox.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06823" y="4666648"/>
            <a:ext cx="970748" cy="8226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8516" y="1416637"/>
            <a:ext cx="3589684" cy="1379555"/>
          </a:xfrm>
          <a:prstGeom prst="rect">
            <a:avLst/>
          </a:prstGeom>
        </p:spPr>
      </p:pic>
      <p:pic>
        <p:nvPicPr>
          <p:cNvPr id="11" name="Picture 10"/>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04661" y="6245093"/>
            <a:ext cx="1955839" cy="464313"/>
          </a:xfrm>
          <a:prstGeom prst="rect">
            <a:avLst/>
          </a:prstGeom>
        </p:spPr>
      </p:pic>
      <p:pic>
        <p:nvPicPr>
          <p:cNvPr id="5" name="Picture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296401" y="4552450"/>
            <a:ext cx="2671595" cy="1103911"/>
          </a:xfrm>
          <a:prstGeom prst="rect">
            <a:avLst/>
          </a:prstGeom>
        </p:spPr>
      </p:pic>
      <p:sp>
        <p:nvSpPr>
          <p:cNvPr id="13" name="TextBox 12"/>
          <p:cNvSpPr txBox="1"/>
          <p:nvPr/>
        </p:nvSpPr>
        <p:spPr>
          <a:xfrm>
            <a:off x="2454444" y="6315958"/>
            <a:ext cx="2945330" cy="307777"/>
          </a:xfrm>
          <a:prstGeom prst="rect">
            <a:avLst/>
          </a:prstGeom>
          <a:noFill/>
        </p:spPr>
        <p:txBody>
          <a:bodyPr wrap="square" lIns="0" tIns="0" rIns="0" bIns="0" rtlCol="0">
            <a:spAutoFit/>
          </a:bodyPr>
          <a:lstStyle/>
          <a:p>
            <a:pPr algn="ctr"/>
            <a:r>
              <a:rPr lang="en-US" sz="2000" b="1" spc="-71" dirty="0" smtClean="0">
                <a:gradFill>
                  <a:gsLst>
                    <a:gs pos="2917">
                      <a:schemeClr val="tx1"/>
                    </a:gs>
                    <a:gs pos="30000">
                      <a:schemeClr val="tx1"/>
                    </a:gs>
                  </a:gsLst>
                  <a:lin ang="5400000" scaled="0"/>
                </a:gradFill>
              </a:rPr>
              <a:t>LEARN</a:t>
            </a:r>
            <a:r>
              <a:rPr lang="en-US" sz="2000" spc="-71" dirty="0" smtClean="0">
                <a:gradFill>
                  <a:gsLst>
                    <a:gs pos="2917">
                      <a:schemeClr val="tx1"/>
                    </a:gs>
                    <a:gs pos="30000">
                      <a:schemeClr val="tx1"/>
                    </a:gs>
                  </a:gsLst>
                  <a:lin ang="5400000" scaled="0"/>
                </a:gradFill>
                <a:latin typeface="+mj-lt"/>
              </a:rPr>
              <a:t> WINDOWS AZURE</a:t>
            </a:r>
          </a:p>
        </p:txBody>
      </p:sp>
    </p:spTree>
    <p:extLst>
      <p:ext uri="{BB962C8B-B14F-4D97-AF65-F5344CB8AC3E}">
        <p14:creationId xmlns:p14="http://schemas.microsoft.com/office/powerpoint/2010/main" val="1944820007"/>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2_WALKIN - NORTH_AMERICA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9130552" y="5358066"/>
            <a:ext cx="641137" cy="3236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25426" r="27183" b="38978"/>
          <a:stretch/>
        </p:blipFill>
        <p:spPr>
          <a:xfrm>
            <a:off x="5950729" y="6096498"/>
            <a:ext cx="985666" cy="761505"/>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31415" y="2973724"/>
            <a:ext cx="2760202" cy="2710019"/>
          </a:xfrm>
          <a:prstGeom prst="rect">
            <a:avLst/>
          </a:prstGeom>
        </p:spPr>
      </p:pic>
      <p:pic>
        <p:nvPicPr>
          <p:cNvPr id="10"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6823" y="4666648"/>
            <a:ext cx="970748" cy="8226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8516" y="1416637"/>
            <a:ext cx="3589684" cy="1379555"/>
          </a:xfrm>
          <a:prstGeom prst="rect">
            <a:avLst/>
          </a:prstGeom>
        </p:spPr>
      </p:pic>
      <p:pic>
        <p:nvPicPr>
          <p:cNvPr id="3" name="Picture 2"/>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04661" y="6245093"/>
            <a:ext cx="1955839" cy="464313"/>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96401" y="4552449"/>
            <a:ext cx="2671595" cy="1103911"/>
          </a:xfrm>
          <a:prstGeom prst="rect">
            <a:avLst/>
          </a:prstGeom>
        </p:spPr>
      </p:pic>
      <p:sp>
        <p:nvSpPr>
          <p:cNvPr id="17" name="TextBox 16"/>
          <p:cNvSpPr txBox="1"/>
          <p:nvPr/>
        </p:nvSpPr>
        <p:spPr>
          <a:xfrm>
            <a:off x="2454444" y="6315958"/>
            <a:ext cx="2945330" cy="307777"/>
          </a:xfrm>
          <a:prstGeom prst="rect">
            <a:avLst/>
          </a:prstGeom>
          <a:noFill/>
        </p:spPr>
        <p:txBody>
          <a:bodyPr wrap="square" lIns="0" tIns="0" rIns="0" bIns="0" rtlCol="0">
            <a:spAutoFit/>
          </a:bodyPr>
          <a:lstStyle/>
          <a:p>
            <a:pPr algn="ctr"/>
            <a:r>
              <a:rPr lang="en-US" sz="2000" b="1" spc="-71" dirty="0" smtClean="0">
                <a:gradFill>
                  <a:gsLst>
                    <a:gs pos="2917">
                      <a:schemeClr val="tx1"/>
                    </a:gs>
                    <a:gs pos="30000">
                      <a:schemeClr val="tx1"/>
                    </a:gs>
                  </a:gsLst>
                  <a:lin ang="5400000" scaled="0"/>
                </a:gradFill>
              </a:rPr>
              <a:t>LEARN</a:t>
            </a:r>
            <a:r>
              <a:rPr lang="en-US" sz="2000" spc="-71" dirty="0" smtClean="0">
                <a:gradFill>
                  <a:gsLst>
                    <a:gs pos="2917">
                      <a:schemeClr val="tx1"/>
                    </a:gs>
                    <a:gs pos="30000">
                      <a:schemeClr val="tx1"/>
                    </a:gs>
                  </a:gsLst>
                  <a:lin ang="5400000" scaled="0"/>
                </a:gradFill>
                <a:latin typeface="+mj-lt"/>
              </a:rPr>
              <a:t> WINDOWS AZURE</a:t>
            </a:r>
          </a:p>
        </p:txBody>
      </p:sp>
      <p:pic>
        <p:nvPicPr>
          <p:cNvPr id="18" name="Picture 17"/>
          <p:cNvPicPr>
            <a:picLocks noChangeAspect="1"/>
          </p:cNvPicPr>
          <p:nvPr/>
        </p:nvPicPr>
        <p:blipFill rotWithShape="1">
          <a:blip r:embed="rId12" cstate="print">
            <a:extLst>
              <a:ext uri="{28A0092B-C50C-407E-A947-70E740481C1C}">
                <a14:useLocalDpi xmlns:a14="http://schemas.microsoft.com/office/drawing/2010/main" val="0"/>
              </a:ext>
            </a:extLst>
          </a:blip>
          <a:srcRect b="50000"/>
          <a:stretch/>
        </p:blipFill>
        <p:spPr>
          <a:xfrm>
            <a:off x="335532" y="6132408"/>
            <a:ext cx="1478056" cy="725592"/>
          </a:xfrm>
          <a:prstGeom prst="rect">
            <a:avLst/>
          </a:prstGeom>
        </p:spPr>
      </p:pic>
      <p:pic>
        <p:nvPicPr>
          <p:cNvPr id="19" name="Picture 18"/>
          <p:cNvPicPr>
            <a:picLocks noChangeAspect="1"/>
          </p:cNvPicPr>
          <p:nvPr/>
        </p:nvPicPr>
        <p:blipFill rotWithShape="1">
          <a:blip r:embed="rId13" cstate="print">
            <a:extLst>
              <a:ext uri="{28A0092B-C50C-407E-A947-70E740481C1C}">
                <a14:useLocalDpi xmlns:a14="http://schemas.microsoft.com/office/drawing/2010/main" val="0"/>
              </a:ext>
            </a:extLst>
          </a:blip>
          <a:srcRect l="26418" r="24915" b="4055"/>
          <a:stretch/>
        </p:blipFill>
        <p:spPr>
          <a:xfrm>
            <a:off x="4226127" y="4463043"/>
            <a:ext cx="1113975" cy="1317695"/>
          </a:xfrm>
          <a:prstGeom prst="rect">
            <a:avLst/>
          </a:prstGeom>
        </p:spPr>
      </p:pic>
      <p:pic>
        <p:nvPicPr>
          <p:cNvPr id="20" name="Picture 19"/>
          <p:cNvPicPr>
            <a:picLocks noChangeAspect="1"/>
          </p:cNvPicPr>
          <p:nvPr/>
        </p:nvPicPr>
        <p:blipFill rotWithShape="1">
          <a:blip r:embed="rId14" cstate="print">
            <a:extLst>
              <a:ext uri="{28A0092B-C50C-407E-A947-70E740481C1C}">
                <a14:useLocalDpi xmlns:a14="http://schemas.microsoft.com/office/drawing/2010/main" val="0"/>
              </a:ext>
            </a:extLst>
          </a:blip>
          <a:srcRect l="24061" t="4833" r="26116"/>
          <a:stretch/>
        </p:blipFill>
        <p:spPr>
          <a:xfrm>
            <a:off x="10912521" y="2862283"/>
            <a:ext cx="1052135" cy="1205812"/>
          </a:xfrm>
          <a:prstGeom prst="rect">
            <a:avLst/>
          </a:prstGeom>
        </p:spPr>
      </p:pic>
    </p:spTree>
    <p:extLst>
      <p:ext uri="{BB962C8B-B14F-4D97-AF65-F5344CB8AC3E}">
        <p14:creationId xmlns:p14="http://schemas.microsoft.com/office/powerpoint/2010/main" val="109570974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73"/>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71" indent="-34287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97" indent="-28572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323" indent="-28572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904" indent="-22858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485" indent="-22858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52381" tIns="76189" rIns="152381" bIns="76189"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012395813"/>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blank">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219391"/>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680" indent="-40315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692" indent="-34601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190" indent="-3364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73"/>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97"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777" indent="-342801">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01" indent="-342801">
              <a:spcBef>
                <a:spcPts val="0"/>
              </a:spcBef>
              <a:spcAft>
                <a:spcPts val="400"/>
              </a:spcAft>
              <a:buFont typeface="Arial" pitchFamily="34" charset="0"/>
              <a:buChar char="•"/>
              <a:defRPr/>
            </a:lvl5pPr>
            <a:lvl6pPr marL="1033156" indent="-342801">
              <a:buFont typeface="Arial" pitchFamily="34" charset="0"/>
              <a:buChar char="•"/>
              <a:defRPr sz="2400">
                <a:gradFill>
                  <a:gsLst>
                    <a:gs pos="0">
                      <a:srgbClr val="595959"/>
                    </a:gs>
                    <a:gs pos="86000">
                      <a:srgbClr val="595959"/>
                    </a:gs>
                  </a:gsLst>
                  <a:lin ang="5400000" scaled="0"/>
                </a:gradFill>
              </a:defRPr>
            </a:lvl6pPr>
            <a:lvl7pPr marL="1255348" indent="-225359">
              <a:defRPr>
                <a:gradFill>
                  <a:gsLst>
                    <a:gs pos="0">
                      <a:srgbClr val="595959"/>
                    </a:gs>
                    <a:gs pos="86000">
                      <a:srgbClr val="595959"/>
                    </a:gs>
                  </a:gsLst>
                  <a:lin ang="5400000" scaled="0"/>
                </a:gradFill>
              </a:defRPr>
            </a:lvl7pPr>
            <a:lvl8pPr marL="1487054" indent="-231705">
              <a:defRPr>
                <a:gradFill>
                  <a:gsLst>
                    <a:gs pos="0">
                      <a:srgbClr val="595959"/>
                    </a:gs>
                    <a:gs pos="86000">
                      <a:srgbClr val="595959"/>
                    </a:gs>
                  </a:gsLst>
                  <a:lin ang="5400000" scaled="0"/>
                </a:gradFill>
              </a:defRPr>
            </a:lvl8pPr>
          </a:lstStyle>
          <a:p>
            <a:pPr marL="345973" lvl="0" indent="-345973" algn="l" defTabSz="914097" rtl="0" eaLnBrk="1" latinLnBrk="0" hangingPunct="1">
              <a:lnSpc>
                <a:spcPct val="90000"/>
              </a:lnSpc>
              <a:spcBef>
                <a:spcPct val="20000"/>
              </a:spcBef>
              <a:buSzPct val="90000"/>
              <a:buFont typeface="Arial" pitchFamily="34" charset="0"/>
              <a:buChar char="•"/>
            </a:pPr>
            <a:r>
              <a:rPr lang="en-US" smtClean="0"/>
              <a:t>Click to edit Master text styles</a:t>
            </a:r>
          </a:p>
          <a:p>
            <a:pPr marL="345973" lvl="1" indent="-345973" algn="l" defTabSz="914097" rtl="0" eaLnBrk="1" latinLnBrk="0" hangingPunct="1">
              <a:lnSpc>
                <a:spcPct val="90000"/>
              </a:lnSpc>
              <a:spcBef>
                <a:spcPct val="20000"/>
              </a:spcBef>
              <a:buSzPct val="90000"/>
              <a:buFont typeface="Arial" pitchFamily="34" charset="0"/>
              <a:buChar char="•"/>
            </a:pPr>
            <a:r>
              <a:rPr lang="en-US" smtClean="0"/>
              <a:t>Second level</a:t>
            </a:r>
          </a:p>
          <a:p>
            <a:pPr marL="345973" lvl="2" indent="-345973" algn="l" defTabSz="914097" rtl="0" eaLnBrk="1" latinLnBrk="0" hangingPunct="1">
              <a:lnSpc>
                <a:spcPct val="90000"/>
              </a:lnSpc>
              <a:spcBef>
                <a:spcPct val="20000"/>
              </a:spcBef>
              <a:buSzPct val="90000"/>
              <a:buFont typeface="Arial" pitchFamily="34" charset="0"/>
              <a:buChar char="•"/>
            </a:pPr>
            <a:r>
              <a:rPr lang="en-US" smtClean="0"/>
              <a:t>Third level</a:t>
            </a:r>
          </a:p>
          <a:p>
            <a:pPr marL="345973" lvl="3" indent="-345973" algn="l" defTabSz="914097" rtl="0" eaLnBrk="1" latinLnBrk="0" hangingPunct="1">
              <a:lnSpc>
                <a:spcPct val="90000"/>
              </a:lnSpc>
              <a:spcBef>
                <a:spcPct val="20000"/>
              </a:spcBef>
              <a:buSzPct val="90000"/>
              <a:buFont typeface="Arial" pitchFamily="34" charset="0"/>
              <a:buChar char="•"/>
            </a:pPr>
            <a:r>
              <a:rPr lang="en-US" smtClean="0"/>
              <a:t>Fourth level</a:t>
            </a:r>
          </a:p>
          <a:p>
            <a:pPr marL="345973" lvl="4" indent="-345973" algn="l" defTabSz="91409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2311653431"/>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Slide_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3"/>
            <a:ext cx="10237787" cy="997196"/>
          </a:xfrm>
        </p:spPr>
        <p:txBody>
          <a:bodyPr anchor="b" anchorCtr="0"/>
          <a:lstStyle>
            <a:lvl1pPr>
              <a:defRPr sz="7200" spc="-151"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8"/>
            <a:ext cx="10237787" cy="498599"/>
          </a:xfrm>
        </p:spPr>
        <p:txBody>
          <a:bodyPr>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2742735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Slide_Accent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3"/>
            <a:ext cx="10237787" cy="997196"/>
          </a:xfrm>
        </p:spPr>
        <p:txBody>
          <a:bodyPr anchor="b" anchorCtr="0"/>
          <a:lstStyle>
            <a:lvl1pPr>
              <a:defRPr sz="7200" spc="-151"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8"/>
            <a:ext cx="10237787" cy="498599"/>
          </a:xfrm>
        </p:spPr>
        <p:txBody>
          <a:bodyPr>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350121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Slide_Accent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3"/>
            <a:ext cx="10237787" cy="997196"/>
          </a:xfrm>
        </p:spPr>
        <p:txBody>
          <a:bodyPr anchor="b" anchorCtr="0"/>
          <a:lstStyle>
            <a:lvl1pPr>
              <a:defRPr sz="7200" spc="-151"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8"/>
            <a:ext cx="10237787" cy="498599"/>
          </a:xfrm>
        </p:spPr>
        <p:txBody>
          <a:bodyPr>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505372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Title 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819605"/>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98230128"/>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Title Accent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819605"/>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7487479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49" tIns="45675" rIns="91349" bIns="45675" numCol="1" anchor="t" anchorCtr="0" compatLnSpc="1">
            <a:prstTxWarp prst="textNoShape">
              <a:avLst/>
            </a:prstTxWarp>
            <a:spAutoFit/>
          </a:bodyPr>
          <a:lstStyle/>
          <a:p>
            <a:pPr algn="ctr" defTabSz="913377"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3377"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Title Accent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819605"/>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1071124730"/>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emo, Video - Accent 1">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8"/>
            <a:ext cx="10237787" cy="461665"/>
          </a:xfrm>
        </p:spPr>
        <p:txBody>
          <a:bodyPr>
            <a:noAutofit/>
          </a:bodyPr>
          <a:lstStyle>
            <a:lvl1pPr marL="0" indent="0" algn="l">
              <a:lnSpc>
                <a:spcPct val="90000"/>
              </a:lnSpc>
              <a:spcBef>
                <a:spcPts val="0"/>
              </a:spcBef>
              <a:buNone/>
              <a:defRPr lang="en-US" sz="3600" kern="1200" spc="-71" baseline="0" dirty="0">
                <a:gradFill>
                  <a:gsLst>
                    <a:gs pos="2083">
                      <a:schemeClr val="tx1"/>
                    </a:gs>
                    <a:gs pos="99000">
                      <a:schemeClr val="tx1"/>
                    </a:gs>
                  </a:gsLst>
                  <a:lin ang="5400000" scaled="0"/>
                </a:gradFill>
                <a:latin typeface="+mj-lt"/>
                <a:ea typeface="+mn-ea"/>
                <a:cs typeface="+mn-cs"/>
              </a:defRPr>
            </a:lvl1pPr>
            <a:lvl2pPr marL="457065" indent="0" algn="ctr">
              <a:buNone/>
              <a:defRPr>
                <a:solidFill>
                  <a:schemeClr val="tx1">
                    <a:tint val="75000"/>
                  </a:schemeClr>
                </a:solidFill>
              </a:defRPr>
            </a:lvl2pPr>
            <a:lvl3pPr marL="914135" indent="0" algn="ctr">
              <a:buNone/>
              <a:defRPr>
                <a:solidFill>
                  <a:schemeClr val="tx1">
                    <a:tint val="75000"/>
                  </a:schemeClr>
                </a:solidFill>
              </a:defRPr>
            </a:lvl3pPr>
            <a:lvl4pPr marL="1371201" indent="0" algn="ctr">
              <a:buNone/>
              <a:defRPr>
                <a:solidFill>
                  <a:schemeClr val="tx1">
                    <a:tint val="75000"/>
                  </a:schemeClr>
                </a:solidFill>
              </a:defRPr>
            </a:lvl4pPr>
            <a:lvl5pPr marL="1828271" indent="0" algn="ctr">
              <a:buNone/>
              <a:defRPr>
                <a:solidFill>
                  <a:schemeClr val="tx1">
                    <a:tint val="75000"/>
                  </a:schemeClr>
                </a:solidFill>
              </a:defRPr>
            </a:lvl5pPr>
            <a:lvl6pPr marL="2285333"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pPr marL="0" marR="0" lvl="0" indent="0" algn="l" defTabSz="914135"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2" y="2739679"/>
            <a:ext cx="1024255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5" y="1443191"/>
            <a:ext cx="10237787" cy="914096"/>
          </a:xfrm>
        </p:spPr>
        <p:txBody>
          <a:bodyPr wrap="square" anchor="ctr">
            <a:noAutofit/>
          </a:bodyPr>
          <a:lstStyle>
            <a:lvl1pPr marL="0" indent="0">
              <a:buNone/>
              <a:defRPr sz="6700" spc="-151"/>
            </a:lvl1pPr>
          </a:lstStyle>
          <a:p>
            <a:pPr lvl="0"/>
            <a:r>
              <a:rPr lang="en-US" smtClean="0"/>
              <a:t>Click to edit Master text styles</a:t>
            </a:r>
          </a:p>
        </p:txBody>
      </p:sp>
    </p:spTree>
    <p:extLst>
      <p:ext uri="{BB962C8B-B14F-4D97-AF65-F5344CB8AC3E}">
        <p14:creationId xmlns:p14="http://schemas.microsoft.com/office/powerpoint/2010/main" val="882834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Demo, Video - Accent 2">
    <p:bg>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8"/>
            <a:ext cx="10237787" cy="461665"/>
          </a:xfrm>
        </p:spPr>
        <p:txBody>
          <a:bodyPr>
            <a:noAutofit/>
          </a:bodyPr>
          <a:lstStyle>
            <a:lvl1pPr marL="0" indent="0" algn="l">
              <a:lnSpc>
                <a:spcPct val="90000"/>
              </a:lnSpc>
              <a:spcBef>
                <a:spcPts val="0"/>
              </a:spcBef>
              <a:buNone/>
              <a:defRPr lang="en-US" sz="3600" kern="1200" spc="-71" baseline="0" dirty="0">
                <a:gradFill>
                  <a:gsLst>
                    <a:gs pos="2083">
                      <a:schemeClr val="tx1"/>
                    </a:gs>
                    <a:gs pos="99000">
                      <a:schemeClr val="tx1"/>
                    </a:gs>
                  </a:gsLst>
                  <a:lin ang="5400000" scaled="0"/>
                </a:gradFill>
                <a:latin typeface="+mj-lt"/>
                <a:ea typeface="+mn-ea"/>
                <a:cs typeface="+mn-cs"/>
              </a:defRPr>
            </a:lvl1pPr>
            <a:lvl2pPr marL="457065" indent="0" algn="ctr">
              <a:buNone/>
              <a:defRPr>
                <a:solidFill>
                  <a:schemeClr val="tx1">
                    <a:tint val="75000"/>
                  </a:schemeClr>
                </a:solidFill>
              </a:defRPr>
            </a:lvl2pPr>
            <a:lvl3pPr marL="914135" indent="0" algn="ctr">
              <a:buNone/>
              <a:defRPr>
                <a:solidFill>
                  <a:schemeClr val="tx1">
                    <a:tint val="75000"/>
                  </a:schemeClr>
                </a:solidFill>
              </a:defRPr>
            </a:lvl3pPr>
            <a:lvl4pPr marL="1371201" indent="0" algn="ctr">
              <a:buNone/>
              <a:defRPr>
                <a:solidFill>
                  <a:schemeClr val="tx1">
                    <a:tint val="75000"/>
                  </a:schemeClr>
                </a:solidFill>
              </a:defRPr>
            </a:lvl4pPr>
            <a:lvl5pPr marL="1828271" indent="0" algn="ctr">
              <a:buNone/>
              <a:defRPr>
                <a:solidFill>
                  <a:schemeClr val="tx1">
                    <a:tint val="75000"/>
                  </a:schemeClr>
                </a:solidFill>
              </a:defRPr>
            </a:lvl5pPr>
            <a:lvl6pPr marL="2285333"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pPr marL="0" marR="0" lvl="0" indent="0" algn="l" defTabSz="914135"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2" y="2739679"/>
            <a:ext cx="1024255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5" y="1443191"/>
            <a:ext cx="10237787" cy="914096"/>
          </a:xfrm>
        </p:spPr>
        <p:txBody>
          <a:bodyPr wrap="square" anchor="ctr">
            <a:noAutofit/>
          </a:bodyPr>
          <a:lstStyle>
            <a:lvl1pPr marL="0" indent="0">
              <a:buNone/>
              <a:defRPr sz="6700" spc="-151"/>
            </a:lvl1pPr>
          </a:lstStyle>
          <a:p>
            <a:pPr lvl="0"/>
            <a:r>
              <a:rPr lang="en-US" smtClean="0"/>
              <a:t>Click to edit Master text styles</a:t>
            </a:r>
          </a:p>
        </p:txBody>
      </p:sp>
    </p:spTree>
    <p:extLst>
      <p:ext uri="{BB962C8B-B14F-4D97-AF65-F5344CB8AC3E}">
        <p14:creationId xmlns:p14="http://schemas.microsoft.com/office/powerpoint/2010/main" val="3045429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Demo, Video - Accent 3">
    <p:bg>
      <p:bgPr>
        <a:solidFill>
          <a:schemeClr val="accent3"/>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8"/>
            <a:ext cx="10237787" cy="461665"/>
          </a:xfrm>
        </p:spPr>
        <p:txBody>
          <a:bodyPr>
            <a:noAutofit/>
          </a:bodyPr>
          <a:lstStyle>
            <a:lvl1pPr marL="0" indent="0" algn="l">
              <a:lnSpc>
                <a:spcPct val="90000"/>
              </a:lnSpc>
              <a:spcBef>
                <a:spcPts val="0"/>
              </a:spcBef>
              <a:buNone/>
              <a:defRPr lang="en-US" sz="3600" kern="1200" spc="-71" baseline="0" dirty="0">
                <a:gradFill>
                  <a:gsLst>
                    <a:gs pos="2083">
                      <a:schemeClr val="tx1"/>
                    </a:gs>
                    <a:gs pos="99000">
                      <a:schemeClr val="tx1"/>
                    </a:gs>
                  </a:gsLst>
                  <a:lin ang="5400000" scaled="0"/>
                </a:gradFill>
                <a:latin typeface="+mj-lt"/>
                <a:ea typeface="+mn-ea"/>
                <a:cs typeface="+mn-cs"/>
              </a:defRPr>
            </a:lvl1pPr>
            <a:lvl2pPr marL="457065" indent="0" algn="ctr">
              <a:buNone/>
              <a:defRPr>
                <a:solidFill>
                  <a:schemeClr val="tx1">
                    <a:tint val="75000"/>
                  </a:schemeClr>
                </a:solidFill>
              </a:defRPr>
            </a:lvl2pPr>
            <a:lvl3pPr marL="914135" indent="0" algn="ctr">
              <a:buNone/>
              <a:defRPr>
                <a:solidFill>
                  <a:schemeClr val="tx1">
                    <a:tint val="75000"/>
                  </a:schemeClr>
                </a:solidFill>
              </a:defRPr>
            </a:lvl3pPr>
            <a:lvl4pPr marL="1371201" indent="0" algn="ctr">
              <a:buNone/>
              <a:defRPr>
                <a:solidFill>
                  <a:schemeClr val="tx1">
                    <a:tint val="75000"/>
                  </a:schemeClr>
                </a:solidFill>
              </a:defRPr>
            </a:lvl4pPr>
            <a:lvl5pPr marL="1828271" indent="0" algn="ctr">
              <a:buNone/>
              <a:defRPr>
                <a:solidFill>
                  <a:schemeClr val="tx1">
                    <a:tint val="75000"/>
                  </a:schemeClr>
                </a:solidFill>
              </a:defRPr>
            </a:lvl5pPr>
            <a:lvl6pPr marL="2285333"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pPr marL="0" marR="0" lvl="0" indent="0" algn="l" defTabSz="914135"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2" y="2739679"/>
            <a:ext cx="1024255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66046" y="1443191"/>
            <a:ext cx="10244885" cy="914096"/>
          </a:xfrm>
        </p:spPr>
        <p:txBody>
          <a:bodyPr wrap="square" anchor="ctr">
            <a:noAutofit/>
          </a:bodyPr>
          <a:lstStyle>
            <a:lvl1pPr marL="0" indent="0">
              <a:buNone/>
              <a:defRPr sz="6700" spc="-151"/>
            </a:lvl1pPr>
          </a:lstStyle>
          <a:p>
            <a:pPr lvl="0"/>
            <a:r>
              <a:rPr lang="en-US" smtClean="0"/>
              <a:t>Click to edit Master text styles</a:t>
            </a:r>
          </a:p>
        </p:txBody>
      </p:sp>
    </p:spTree>
    <p:extLst>
      <p:ext uri="{BB962C8B-B14F-4D97-AF65-F5344CB8AC3E}">
        <p14:creationId xmlns:p14="http://schemas.microsoft.com/office/powerpoint/2010/main" val="747734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 Accent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880358"/>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 Accent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985372"/>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 Accent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67518"/>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0858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7874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250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641"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25"/>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641"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5"/>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7658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26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136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6696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978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401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03930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108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9"/>
            <a:ext cx="6485233" cy="2002536"/>
          </a:xfrm>
        </p:spPr>
        <p:txBody>
          <a:bodyPr vert="horz" wrap="square" lIns="0" tIns="0" rIns="0" bIns="0" rtlCol="0" anchor="ctr" anchorCtr="0">
            <a:noAutofit/>
          </a:bodyPr>
          <a:lstStyle>
            <a:lvl1pPr algn="l" defTabSz="914287" rtl="0" eaLnBrk="1" latinLnBrk="0" hangingPunct="1">
              <a:lnSpc>
                <a:spcPct val="90000"/>
              </a:lnSpc>
              <a:spcBef>
                <a:spcPct val="0"/>
              </a:spcBef>
              <a:buNone/>
              <a:defRPr lang="en-US" sz="6000"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10" y="5482007"/>
            <a:ext cx="6483097" cy="906403"/>
          </a:xfrm>
        </p:spPr>
        <p:txBody>
          <a:bodyPr vert="horz" wrap="square" lIns="0" tIns="0" rIns="0" bIns="0" rtlCol="0">
            <a:spAutoFit/>
          </a:bodyPr>
          <a:lstStyle>
            <a:lvl1pPr marL="0" indent="0">
              <a:buNone/>
              <a:defRPr lang="en-US" sz="1900"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870188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883486"/>
            <a:ext cx="6858000" cy="1846660"/>
          </a:xfrm>
        </p:spPr>
        <p:txBody>
          <a:bodyPr anchor="b" anchorCtr="0"/>
          <a:lstStyle>
            <a:lvl1pPr>
              <a:defRPr kumimoji="0" lang="en-US" sz="6700"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287"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88411184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95" indent="-459995">
              <a:buClr>
                <a:srgbClr val="FFFFFF"/>
              </a:buClr>
              <a:buSzPct val="70000"/>
              <a:buFontTx/>
              <a:buBlip>
                <a:blip r:embed="rId2"/>
              </a:buBlip>
              <a:defRPr>
                <a:gradFill>
                  <a:gsLst>
                    <a:gs pos="0">
                      <a:srgbClr val="FFFFFF"/>
                    </a:gs>
                    <a:gs pos="86000">
                      <a:srgbClr val="FFFFFF"/>
                    </a:gs>
                  </a:gsLst>
                  <a:lin ang="5400000" scaled="0"/>
                </a:gradFill>
              </a:defRPr>
            </a:lvl1pPr>
            <a:lvl2pPr marL="854981" indent="-394984">
              <a:buClr>
                <a:srgbClr val="FFFFFF"/>
              </a:buClr>
              <a:buSzPct val="70000"/>
              <a:buFontTx/>
              <a:buBlip>
                <a:blip r:embed="rId2"/>
              </a:buBlip>
              <a:defRPr>
                <a:gradFill>
                  <a:gsLst>
                    <a:gs pos="0">
                      <a:srgbClr val="FFFFFF"/>
                    </a:gs>
                    <a:gs pos="86000">
                      <a:srgbClr val="FFFFFF"/>
                    </a:gs>
                  </a:gsLst>
                  <a:lin ang="5400000" scaled="0"/>
                </a:gradFill>
              </a:defRPr>
            </a:lvl2pPr>
            <a:lvl3pPr marL="1257900" indent="-402919">
              <a:buClr>
                <a:srgbClr val="FFFFFF"/>
              </a:buClr>
              <a:buSzPct val="70000"/>
              <a:buFontTx/>
              <a:buBlip>
                <a:blip r:embed="rId2"/>
              </a:buBlip>
              <a:defRPr>
                <a:gradFill>
                  <a:gsLst>
                    <a:gs pos="0">
                      <a:srgbClr val="FFFFFF"/>
                    </a:gs>
                    <a:gs pos="86000">
                      <a:srgbClr val="FFFFFF"/>
                    </a:gs>
                  </a:gsLst>
                  <a:lin ang="5400000" scaled="0"/>
                </a:gradFill>
              </a:defRPr>
            </a:lvl3pPr>
            <a:lvl4pPr marL="1603687" indent="-345797">
              <a:buClr>
                <a:srgbClr val="FFFFFF"/>
              </a:buClr>
              <a:buSzPct val="70000"/>
              <a:buFontTx/>
              <a:buBlip>
                <a:blip r:embed="rId2"/>
              </a:buBlip>
              <a:defRPr>
                <a:gradFill>
                  <a:gsLst>
                    <a:gs pos="0">
                      <a:srgbClr val="FFFFFF"/>
                    </a:gs>
                    <a:gs pos="86000">
                      <a:srgbClr val="FFFFFF"/>
                    </a:gs>
                  </a:gsLst>
                  <a:lin ang="5400000" scaled="0"/>
                </a:gradFill>
              </a:defRPr>
            </a:lvl4pPr>
            <a:lvl5pPr marL="1939990" indent="-33628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2"/>
            <a:ext cx="10237787" cy="461665"/>
          </a:xfrm>
        </p:spPr>
        <p:txBody>
          <a:bodyPr>
            <a:noAutofit/>
          </a:bodyPr>
          <a:lstStyle>
            <a:lvl1pPr marL="0" indent="0" algn="l">
              <a:lnSpc>
                <a:spcPct val="90000"/>
              </a:lnSpc>
              <a:spcBef>
                <a:spcPts val="0"/>
              </a:spcBef>
              <a:buNone/>
              <a:defRPr lang="en-US" sz="3600" kern="1200" spc="-71" baseline="0" dirty="0">
                <a:solidFill>
                  <a:schemeClr val="tx1">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9" y="2739679"/>
            <a:ext cx="10245724"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700" spc="-151">
                <a:solidFill>
                  <a:schemeClr val="tx1">
                    <a:alpha val="99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39808890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spcCol="0" rtlCol="0" anchor="ctr" anchorCtr="0" compatLnSpc="1">
            <a:prstTxWarp prst="textNoShape">
              <a:avLst/>
            </a:prstTxWarp>
          </a:bodyPr>
          <a:lstStyle/>
          <a:p>
            <a:pPr algn="ctr" defTabSz="913711" fontAlgn="base">
              <a:spcBef>
                <a:spcPct val="0"/>
              </a:spcBef>
              <a:spcAft>
                <a:spcPct val="0"/>
              </a:spcAft>
            </a:pPr>
            <a:endParaRPr lang="en-US" sz="2300"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2"/>
            <a:ext cx="2400417" cy="2135547"/>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683"/>
              <a:endParaRPr lang="en-US" sz="2400" dirty="0">
                <a:solidFill>
                  <a:srgbClr val="5F5F5F"/>
                </a:solidFill>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683"/>
              <a:endParaRPr lang="en-US" sz="2400" dirty="0">
                <a:solidFill>
                  <a:srgbClr val="5F5F5F"/>
                </a:solidFill>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683"/>
              <a:endParaRPr lang="en-US" sz="2400" dirty="0">
                <a:solidFill>
                  <a:srgbClr val="5F5F5F"/>
                </a:solidFill>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683"/>
              <a:endParaRPr lang="en-US" sz="2400" dirty="0">
                <a:solidFill>
                  <a:srgbClr val="5F5F5F"/>
                </a:solidFill>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683"/>
              <a:endParaRPr lang="en-US" sz="2400" dirty="0">
                <a:solidFill>
                  <a:srgbClr val="5F5F5F"/>
                </a:solidFill>
              </a:endParaRPr>
            </a:p>
          </p:txBody>
        </p:sp>
      </p:grpSp>
      <p:sp>
        <p:nvSpPr>
          <p:cNvPr id="3" name="Subtitle 2"/>
          <p:cNvSpPr>
            <a:spLocks noGrp="1"/>
          </p:cNvSpPr>
          <p:nvPr>
            <p:ph type="subTitle" idx="1" hasCustomPrompt="1"/>
          </p:nvPr>
        </p:nvSpPr>
        <p:spPr>
          <a:xfrm>
            <a:off x="3474720" y="3419856"/>
            <a:ext cx="6949440" cy="1243584"/>
          </a:xfrm>
        </p:spPr>
        <p:txBody>
          <a:bodyPr vert="horz" wrap="square" lIns="182864" tIns="182864" rIns="0" bIns="0" rtlCol="0" anchor="ctr" anchorCtr="0">
            <a:spAutoFit/>
          </a:bodyPr>
          <a:lstStyle>
            <a:lvl1pPr marL="574627" indent="-571452">
              <a:buNone/>
              <a:defRPr lang="en-US" sz="4400" spc="-100" dirty="0" smtClean="0">
                <a:solidFill>
                  <a:schemeClr val="tx1">
                    <a:alpha val="99000"/>
                  </a:schemeClr>
                </a:solidFill>
                <a:latin typeface="Segoe UI Light" pitchFamily="34" charset="0"/>
              </a:defRPr>
            </a:lvl1pPr>
            <a:lvl2pPr marL="346046" indent="-342871">
              <a:buNone/>
              <a:defRPr lang="en-US" spc="-51"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1"/>
            <a:ext cx="11146537" cy="757131"/>
          </a:xfrm>
        </p:spPr>
        <p:txBody>
          <a:bodyPr vert="horz" wrap="square" lIns="0" tIns="0" rIns="0" bIns="0" rtlCol="0" anchor="t">
            <a:spAutoFit/>
          </a:bodyPr>
          <a:lstStyle>
            <a:lvl1pPr marL="0" indent="0">
              <a:buNone/>
              <a:defRPr lang="en-US" sz="5400"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859618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solidFill>
                  <a:schemeClr val="tx1">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buFont typeface="Wingdings" pitchFamily="2" charset="2"/>
              <a:buNone/>
              <a:defRPr sz="4000">
                <a:solidFill>
                  <a:schemeClr val="tx1">
                    <a:alpha val="99000"/>
                  </a:schemeClr>
                </a:solidFill>
              </a:defRPr>
            </a:lvl1pPr>
            <a:lvl2pPr marL="284138" marR="0" indent="0" algn="l" defTabSz="914287"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7483" indent="0">
              <a:buFont typeface="Wingdings" pitchFamily="2" charset="2"/>
              <a:buNone/>
              <a:tabLst/>
              <a:defRPr>
                <a:solidFill>
                  <a:schemeClr val="tx1">
                    <a:alpha val="99000"/>
                  </a:schemeClr>
                </a:solidFill>
                <a:latin typeface="+mn-lt"/>
              </a:defRPr>
            </a:lvl3pPr>
            <a:lvl4pPr marL="741301" indent="0">
              <a:buFont typeface="Wingdings" pitchFamily="2" charset="2"/>
              <a:buNone/>
              <a:defRPr>
                <a:solidFill>
                  <a:schemeClr val="tx1">
                    <a:alpha val="99000"/>
                  </a:schemeClr>
                </a:solidFill>
                <a:latin typeface="+mn-lt"/>
              </a:defRPr>
            </a:lvl4pPr>
            <a:lvl5pPr marL="914323"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7423985"/>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400"/>
              </a:spcBef>
              <a:buNone/>
              <a:defRPr sz="4000">
                <a:solidFill>
                  <a:schemeClr val="tx2">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55" indent="0">
              <a:buNone/>
              <a:defRPr lang="en-US" sz="2400" kern="1200" spc="0" baseline="0" dirty="0" smtClean="0">
                <a:solidFill>
                  <a:schemeClr val="tx1">
                    <a:alpha val="99000"/>
                  </a:schemeClr>
                </a:solidFill>
                <a:latin typeface="+mn-lt"/>
                <a:ea typeface="+mn-ea"/>
                <a:cs typeface="+mn-cs"/>
              </a:defRPr>
            </a:lvl3pPr>
            <a:lvl4pPr marL="457161" indent="0">
              <a:buNone/>
              <a:defRPr lang="en-US" sz="2000" kern="1200" spc="0" baseline="0" dirty="0" smtClean="0">
                <a:solidFill>
                  <a:schemeClr val="tx1">
                    <a:alpha val="99000"/>
                  </a:schemeClr>
                </a:solidFill>
                <a:latin typeface="+mn-lt"/>
                <a:ea typeface="+mn-ea"/>
                <a:cs typeface="+mn-cs"/>
              </a:defRPr>
            </a:lvl4pPr>
            <a:lvl5pPr marL="693680"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28506474"/>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400"/>
              </a:spcBef>
              <a:buNone/>
              <a:defRPr sz="4000">
                <a:solidFill>
                  <a:schemeClr val="tx1">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55" indent="0">
              <a:buNone/>
              <a:defRPr lang="en-US" sz="2400" kern="1200" spc="0" baseline="0" dirty="0" smtClean="0">
                <a:solidFill>
                  <a:schemeClr val="tx1">
                    <a:alpha val="99000"/>
                  </a:schemeClr>
                </a:solidFill>
                <a:latin typeface="+mn-lt"/>
                <a:ea typeface="+mn-ea"/>
                <a:cs typeface="+mn-cs"/>
              </a:defRPr>
            </a:lvl3pPr>
            <a:lvl4pPr marL="457161" indent="0">
              <a:buNone/>
              <a:defRPr lang="en-US" sz="2000" kern="1200" spc="0" baseline="0" dirty="0" smtClean="0">
                <a:solidFill>
                  <a:schemeClr val="tx1">
                    <a:alpha val="99000"/>
                  </a:schemeClr>
                </a:solidFill>
                <a:latin typeface="+mn-lt"/>
                <a:ea typeface="+mn-ea"/>
                <a:cs typeface="+mn-cs"/>
              </a:defRPr>
            </a:lvl4pPr>
            <a:lvl5pPr marL="693680"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65962847"/>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076" indent="-292076">
              <a:spcBef>
                <a:spcPts val="1200"/>
              </a:spcBef>
              <a:buClr>
                <a:schemeClr val="tx1"/>
              </a:buClr>
              <a:buFont typeface="Wingdings" pitchFamily="2" charset="2"/>
              <a:buChar char=""/>
              <a:defRPr/>
            </a:lvl1pPr>
            <a:lvl2pPr marL="520657" indent="-228581">
              <a:defRPr sz="2000"/>
            </a:lvl2pPr>
            <a:lvl3pPr marL="685744" indent="-165087">
              <a:tabLst/>
              <a:defRPr sz="2000"/>
            </a:lvl3pPr>
            <a:lvl4pPr marL="863528" indent="-177786">
              <a:defRPr/>
            </a:lvl4pPr>
            <a:lvl5pPr marL="1028615" indent="-1650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2351413"/>
          </a:xfrm>
        </p:spPr>
        <p:txBody>
          <a:bodyPr>
            <a:spAutoFit/>
          </a:bodyPr>
          <a:lstStyle>
            <a:lvl1pPr marL="339697" indent="-339697">
              <a:spcBef>
                <a:spcPts val="1200"/>
              </a:spcBef>
              <a:buFont typeface="Wingdings" pitchFamily="2" charset="2"/>
              <a:buChar char=""/>
              <a:defRPr lang="en-US" sz="3600" kern="1200" spc="-71" baseline="0" dirty="0" smtClean="0">
                <a:solidFill>
                  <a:schemeClr val="tx1">
                    <a:alpha val="99000"/>
                  </a:schemeClr>
                </a:solidFill>
                <a:latin typeface="+mj-lt"/>
                <a:ea typeface="+mn-ea"/>
                <a:cs typeface="+mn-cs"/>
              </a:defRPr>
            </a:lvl1pPr>
            <a:lvl2pPr marL="634948" indent="-342871">
              <a:defRPr lang="en-US" sz="2000" kern="1200" spc="0" baseline="0" dirty="0" smtClean="0">
                <a:solidFill>
                  <a:schemeClr val="tx1">
                    <a:alpha val="99000"/>
                  </a:schemeClr>
                </a:solidFill>
                <a:latin typeface="+mn-lt"/>
                <a:ea typeface="+mn-ea"/>
                <a:cs typeface="+mn-cs"/>
              </a:defRPr>
            </a:lvl2pPr>
            <a:lvl3pPr marL="863528" indent="-342871">
              <a:defRPr lang="en-US" sz="2000" kern="1200" spc="0" baseline="0" dirty="0" smtClean="0">
                <a:solidFill>
                  <a:schemeClr val="tx1">
                    <a:alpha val="99000"/>
                  </a:schemeClr>
                </a:solidFill>
                <a:latin typeface="+mn-lt"/>
                <a:ea typeface="+mn-ea"/>
                <a:cs typeface="+mn-cs"/>
              </a:defRPr>
            </a:lvl3pPr>
            <a:lvl4pPr marL="1028615" indent="-342871">
              <a:defRPr lang="en-US" sz="2000" kern="1200" spc="0" baseline="0" dirty="0" smtClean="0">
                <a:solidFill>
                  <a:schemeClr val="tx1">
                    <a:alpha val="99000"/>
                  </a:schemeClr>
                </a:solidFill>
                <a:latin typeface="+mn-lt"/>
                <a:ea typeface="+mn-ea"/>
                <a:cs typeface="+mn-cs"/>
              </a:defRPr>
            </a:lvl4pPr>
            <a:lvl5pPr marL="1206400" indent="-342871">
              <a:defRPr lang="en-US" sz="2000" kern="1200" spc="0" baseline="0" dirty="0">
                <a:solidFill>
                  <a:schemeClr val="tx1">
                    <a:alpha val="99000"/>
                  </a:schemeClr>
                </a:solidFill>
                <a:latin typeface="+mn-lt"/>
                <a:ea typeface="+mn-ea"/>
                <a:cs typeface="+mn-cs"/>
              </a:defRPr>
            </a:lvl5pPr>
          </a:lstStyle>
          <a:p>
            <a:pPr marL="292076" marR="0" lvl="0"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076" marR="0" lvl="1"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076" marR="0" lvl="2"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076" marR="0" lvl="3"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076" marR="0" lvl="4" indent="-292076" algn="l" defTabSz="91428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3620048711"/>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00"/>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2"/>
            <a:ext cx="5486400" cy="2000548"/>
          </a:xfrm>
        </p:spPr>
        <p:txBody>
          <a:bodyPr/>
          <a:lstStyle>
            <a:lvl1pPr marL="341284" indent="-341284">
              <a:lnSpc>
                <a:spcPct val="90000"/>
              </a:lnSpc>
              <a:buSzPct val="80000"/>
              <a:buFont typeface="Arial" pitchFamily="34" charset="0"/>
              <a:buChar char="•"/>
              <a:defRPr sz="3200"/>
            </a:lvl1pPr>
            <a:lvl2pPr marL="627010" indent="-285726">
              <a:lnSpc>
                <a:spcPct val="90000"/>
              </a:lnSpc>
              <a:buSzPct val="80000"/>
              <a:buFont typeface="Arial" pitchFamily="34" charset="0"/>
              <a:buChar char="•"/>
              <a:defRPr sz="2800"/>
            </a:lvl2pPr>
            <a:lvl3pPr marL="914323" indent="-287314">
              <a:lnSpc>
                <a:spcPct val="90000"/>
              </a:lnSpc>
              <a:buSzPct val="80000"/>
              <a:buFont typeface="Arial" pitchFamily="34" charset="0"/>
              <a:buChar char="•"/>
              <a:defRPr sz="2400"/>
            </a:lvl3pPr>
            <a:lvl4pPr marL="1712771" indent="-225406">
              <a:lnSpc>
                <a:spcPct val="90000"/>
              </a:lnSpc>
              <a:buSzPct val="80000"/>
              <a:buFont typeface="Arial" pitchFamily="34" charset="0"/>
              <a:buChar char="•"/>
              <a:defRPr sz="2000"/>
            </a:lvl4pPr>
            <a:lvl5pPr marL="1944525" indent="-23175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2000548"/>
          </a:xfrm>
        </p:spPr>
        <p:txBody>
          <a:bodyPr/>
          <a:lstStyle>
            <a:lvl1pPr marL="457161" indent="-457161">
              <a:lnSpc>
                <a:spcPct val="90000"/>
              </a:lnSpc>
              <a:buSzPct val="80000"/>
              <a:buFont typeface="Arial" pitchFamily="34" charset="0"/>
              <a:buChar char="•"/>
              <a:defRPr lang="en-US" sz="3200" kern="1200" spc="-71" baseline="0" dirty="0" smtClean="0">
                <a:solidFill>
                  <a:schemeClr val="tx1">
                    <a:alpha val="99000"/>
                  </a:schemeClr>
                </a:solidFill>
                <a:latin typeface="+mj-lt"/>
                <a:ea typeface="+mn-ea"/>
                <a:cs typeface="+mn-cs"/>
              </a:defRPr>
            </a:lvl1pPr>
            <a:lvl2pPr marL="798447" indent="-457161">
              <a:lnSpc>
                <a:spcPct val="90000"/>
              </a:lnSpc>
              <a:buSzPct val="80000"/>
              <a:buFont typeface="Arial" pitchFamily="34" charset="0"/>
              <a:buChar char="•"/>
              <a:defRPr lang="en-US" sz="2800" kern="1200" spc="0" baseline="0" dirty="0" smtClean="0">
                <a:solidFill>
                  <a:schemeClr val="tx1">
                    <a:alpha val="99000"/>
                  </a:schemeClr>
                </a:solidFill>
                <a:latin typeface="+mn-lt"/>
                <a:ea typeface="+mn-ea"/>
                <a:cs typeface="+mn-cs"/>
              </a:defRPr>
            </a:lvl2pPr>
            <a:lvl3pPr marL="969881" indent="-342871">
              <a:lnSpc>
                <a:spcPct val="90000"/>
              </a:lnSpc>
              <a:buSzPct val="80000"/>
              <a:buFont typeface="Arial" pitchFamily="34" charset="0"/>
              <a:buChar char="•"/>
              <a:defRPr lang="en-US" sz="2400" kern="1200" spc="0" baseline="0" dirty="0" smtClean="0">
                <a:solidFill>
                  <a:schemeClr val="tx1">
                    <a:alpha val="99000"/>
                  </a:schemeClr>
                </a:solidFill>
                <a:latin typeface="+mn-lt"/>
                <a:ea typeface="+mn-ea"/>
                <a:cs typeface="+mn-cs"/>
              </a:defRPr>
            </a:lvl3pPr>
            <a:lvl4pPr marL="1830236" indent="-342871">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642" indent="-342871">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900"/>
            </a:lvl6pPr>
            <a:lvl7pPr>
              <a:defRPr sz="1900"/>
            </a:lvl7pPr>
            <a:lvl8pPr>
              <a:defRPr sz="1900"/>
            </a:lvl8pPr>
            <a:lvl9pPr>
              <a:defRPr sz="1900"/>
            </a:lvl9pPr>
          </a:lstStyle>
          <a:p>
            <a:pPr marL="341284" marR="0" lvl="0" indent="-341284" algn="l" defTabSz="914287"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284" marR="0" lvl="1" indent="-341284" algn="l" defTabSz="914287"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284" marR="0" lvl="2" indent="-341284" algn="l" defTabSz="914287"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284" marR="0" lvl="3" indent="-341284" algn="l" defTabSz="914287"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284" marR="0" lvl="4" indent="-341284" algn="l" defTabSz="914287"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874174042"/>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00"/>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2"/>
            <a:ext cx="5486400" cy="443199"/>
          </a:xfrm>
        </p:spPr>
        <p:txBody>
          <a:bodyPr anchor="b"/>
          <a:lstStyle>
            <a:lvl1pPr marL="0" indent="0">
              <a:lnSpc>
                <a:spcPct val="90000"/>
              </a:lnSpc>
              <a:spcBef>
                <a:spcPts val="0"/>
              </a:spcBef>
              <a:buNone/>
              <a:defRPr sz="3200" b="0">
                <a:latin typeface="Segoe UI Light" pitchFamily="34" charset="0"/>
              </a:defRPr>
            </a:lvl1pPr>
            <a:lvl2pPr marL="457144" indent="0">
              <a:buNone/>
              <a:defRPr sz="2000" b="1"/>
            </a:lvl2pPr>
            <a:lvl3pPr marL="914287" indent="0">
              <a:buNone/>
              <a:defRPr sz="1900" b="1"/>
            </a:lvl3pPr>
            <a:lvl4pPr marL="1371431" indent="0">
              <a:buNone/>
              <a:defRPr sz="1600" b="1"/>
            </a:lvl4pPr>
            <a:lvl5pPr marL="1828575" indent="0">
              <a:buNone/>
              <a:defRPr sz="1600" b="1"/>
            </a:lvl5pPr>
            <a:lvl6pPr marL="2285717" indent="0">
              <a:buNone/>
              <a:defRPr sz="1600" b="1"/>
            </a:lvl6pPr>
            <a:lvl7pPr marL="2742861" indent="0">
              <a:buNone/>
              <a:defRPr sz="1600" b="1"/>
            </a:lvl7pPr>
            <a:lvl8pPr marL="3200005" indent="0">
              <a:buNone/>
              <a:defRPr sz="1600" b="1"/>
            </a:lvl8pPr>
            <a:lvl9pPr marL="36571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8"/>
            <a:ext cx="5484971" cy="1945148"/>
          </a:xfrm>
        </p:spPr>
        <p:txBody>
          <a:bodyPr/>
          <a:lstStyle>
            <a:lvl1pPr marL="403191" indent="-403191">
              <a:buSzPct val="80000"/>
              <a:buFont typeface="Arial" pitchFamily="34" charset="0"/>
              <a:buChar char="•"/>
              <a:defRPr sz="2800"/>
            </a:lvl1pPr>
            <a:lvl2pPr marL="744476" indent="-322236">
              <a:buSzPct val="80000"/>
              <a:buFont typeface="Arial" pitchFamily="34" charset="0"/>
              <a:buChar char="•"/>
              <a:defRPr sz="2800"/>
            </a:lvl2pPr>
            <a:lvl3pPr marL="1027027" indent="-282552" defTabSz="1030202">
              <a:buSzPct val="80000"/>
              <a:buFont typeface="Arial" pitchFamily="34" charset="0"/>
              <a:buChar char="•"/>
              <a:defRPr sz="2400"/>
            </a:lvl3pPr>
            <a:lvl4pPr marL="1317516" indent="-287314">
              <a:buSzPct val="80000"/>
              <a:buFont typeface="Arial" pitchFamily="34" charset="0"/>
              <a:buChar char="•"/>
              <a:defRPr sz="2000"/>
            </a:lvl4pPr>
            <a:lvl5pPr marL="1541334" indent="-22381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2"/>
            <a:ext cx="5486400" cy="443199"/>
          </a:xfrm>
        </p:spPr>
        <p:txBody>
          <a:bodyPr anchor="b"/>
          <a:lstStyle>
            <a:lvl1pPr marL="0" indent="0">
              <a:lnSpc>
                <a:spcPct val="90000"/>
              </a:lnSpc>
              <a:spcBef>
                <a:spcPts val="0"/>
              </a:spcBef>
              <a:buNone/>
              <a:defRPr sz="3200" b="0">
                <a:latin typeface="Segoe UI Light" pitchFamily="34" charset="0"/>
              </a:defRPr>
            </a:lvl1pPr>
            <a:lvl2pPr marL="457144" indent="0">
              <a:buNone/>
              <a:defRPr sz="2000" b="1"/>
            </a:lvl2pPr>
            <a:lvl3pPr marL="914287" indent="0">
              <a:buNone/>
              <a:defRPr sz="1900" b="1"/>
            </a:lvl3pPr>
            <a:lvl4pPr marL="1371431" indent="0">
              <a:buNone/>
              <a:defRPr sz="1600" b="1"/>
            </a:lvl4pPr>
            <a:lvl5pPr marL="1828575" indent="0">
              <a:buNone/>
              <a:defRPr sz="1600" b="1"/>
            </a:lvl5pPr>
            <a:lvl6pPr marL="2285717" indent="0">
              <a:buNone/>
              <a:defRPr sz="1600" b="1"/>
            </a:lvl6pPr>
            <a:lvl7pPr marL="2742861" indent="0">
              <a:buNone/>
              <a:defRPr sz="1600" b="1"/>
            </a:lvl7pPr>
            <a:lvl8pPr marL="3200005" indent="0">
              <a:buNone/>
              <a:defRPr sz="1600" b="1"/>
            </a:lvl8pPr>
            <a:lvl9pPr marL="365714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8"/>
            <a:ext cx="5486400" cy="1945148"/>
          </a:xfrm>
        </p:spPr>
        <p:txBody>
          <a:bodyPr/>
          <a:lstStyle>
            <a:lvl1pPr marL="296296" indent="-29629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61" indent="-45716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11" indent="-342871">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073" indent="-342871">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47" indent="-342871">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073" indent="-342871">
              <a:defRPr sz="1600"/>
            </a:lvl6pPr>
            <a:lvl7pPr marL="1603242" indent="-285726">
              <a:defRPr sz="1600"/>
            </a:lvl7pPr>
            <a:lvl8pPr>
              <a:defRPr sz="1600"/>
            </a:lvl8pPr>
            <a:lvl9pPr>
              <a:defRPr sz="1600"/>
            </a:lvl9pPr>
          </a:lstStyle>
          <a:p>
            <a:pPr marL="403191" lvl="0" indent="-403191" algn="l" defTabSz="914287" rtl="0" eaLnBrk="1" latinLnBrk="0" hangingPunct="1">
              <a:lnSpc>
                <a:spcPct val="90000"/>
              </a:lnSpc>
              <a:spcBef>
                <a:spcPct val="20000"/>
              </a:spcBef>
              <a:buSzPct val="80000"/>
            </a:pPr>
            <a:r>
              <a:rPr lang="en-US" smtClean="0"/>
              <a:t>Click to edit Master text styles</a:t>
            </a:r>
          </a:p>
          <a:p>
            <a:pPr marL="403191" lvl="1" indent="-403191" algn="l" defTabSz="914287" rtl="0" eaLnBrk="1" latinLnBrk="0" hangingPunct="1">
              <a:lnSpc>
                <a:spcPct val="90000"/>
              </a:lnSpc>
              <a:spcBef>
                <a:spcPct val="20000"/>
              </a:spcBef>
              <a:buSzPct val="80000"/>
            </a:pPr>
            <a:r>
              <a:rPr lang="en-US" smtClean="0"/>
              <a:t>Second level</a:t>
            </a:r>
          </a:p>
          <a:p>
            <a:pPr marL="403191" lvl="2" indent="-403191" algn="l" defTabSz="914287" rtl="0" eaLnBrk="1" latinLnBrk="0" hangingPunct="1">
              <a:lnSpc>
                <a:spcPct val="90000"/>
              </a:lnSpc>
              <a:spcBef>
                <a:spcPct val="20000"/>
              </a:spcBef>
              <a:buSzPct val="80000"/>
            </a:pPr>
            <a:r>
              <a:rPr lang="en-US" smtClean="0"/>
              <a:t>Third level</a:t>
            </a:r>
          </a:p>
          <a:p>
            <a:pPr marL="403191" lvl="3" indent="-403191" algn="l" defTabSz="914287" rtl="0" eaLnBrk="1" latinLnBrk="0" hangingPunct="1">
              <a:lnSpc>
                <a:spcPct val="90000"/>
              </a:lnSpc>
              <a:spcBef>
                <a:spcPct val="20000"/>
              </a:spcBef>
              <a:buSzPct val="80000"/>
            </a:pPr>
            <a:r>
              <a:rPr lang="en-US" smtClean="0"/>
              <a:t>Fourth level</a:t>
            </a:r>
          </a:p>
          <a:p>
            <a:pPr marL="403191" lvl="4" indent="-403191" algn="l" defTabSz="914287"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1574378985"/>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2">
                    <a:alpha val="99000"/>
                  </a:schemeClr>
                </a:solidFill>
                <a:latin typeface="+mj-lt"/>
              </a:defRPr>
            </a:lvl1pPr>
            <a:lvl2pPr marL="0" indent="0">
              <a:buNone/>
              <a:defRPr sz="2000"/>
            </a:lvl2pPr>
            <a:lvl3pPr marL="233344" indent="0">
              <a:buNone/>
              <a:defRPr sz="2000"/>
            </a:lvl3pPr>
            <a:lvl4pPr marL="457161" indent="0">
              <a:buNone/>
              <a:defRPr sz="2000"/>
            </a:lvl4pPr>
            <a:lvl5pPr marL="69368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2213"/>
          </a:xfrm>
        </p:spPr>
        <p:txBody>
          <a:bodyPr/>
          <a:lstStyle>
            <a:lvl1pPr marL="0" indent="0">
              <a:spcBef>
                <a:spcPts val="1200"/>
              </a:spcBef>
              <a:buNone/>
              <a:defRPr lang="en-US" sz="4000" kern="1200" spc="-71" baseline="0" dirty="0" smtClean="0">
                <a:solidFill>
                  <a:schemeClr val="tx2">
                    <a:alpha val="99000"/>
                  </a:schemeClr>
                </a:solidFill>
                <a:latin typeface="+mj-lt"/>
                <a:ea typeface="+mn-ea"/>
                <a:cs typeface="+mn-cs"/>
              </a:defRPr>
            </a:lvl1pPr>
            <a:lvl2pPr marL="317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44"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3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32"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1506256334"/>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1">
                    <a:alpha val="99000"/>
                  </a:schemeClr>
                </a:solidFill>
                <a:latin typeface="+mj-lt"/>
              </a:defRPr>
            </a:lvl1pPr>
            <a:lvl2pPr marL="0" indent="0">
              <a:buNone/>
              <a:defRPr sz="2000">
                <a:solidFill>
                  <a:schemeClr val="tx1">
                    <a:alpha val="99000"/>
                  </a:schemeClr>
                </a:solidFill>
              </a:defRPr>
            </a:lvl2pPr>
            <a:lvl3pPr marL="233344" indent="0">
              <a:buNone/>
              <a:defRPr sz="2000">
                <a:solidFill>
                  <a:schemeClr val="tx1">
                    <a:alpha val="99000"/>
                  </a:schemeClr>
                </a:solidFill>
              </a:defRPr>
            </a:lvl3pPr>
            <a:lvl4pPr marL="457161" indent="0">
              <a:buNone/>
              <a:defRPr sz="2000">
                <a:solidFill>
                  <a:schemeClr val="tx1">
                    <a:alpha val="99000"/>
                  </a:schemeClr>
                </a:solidFill>
              </a:defRPr>
            </a:lvl4pPr>
            <a:lvl5pPr marL="693680"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2213"/>
          </a:xfrm>
        </p:spPr>
        <p:txBody>
          <a:bodyPr/>
          <a:lstStyle>
            <a:lvl1pPr marL="0" indent="0">
              <a:spcBef>
                <a:spcPts val="1200"/>
              </a:spcBef>
              <a:buNone/>
              <a:defRPr lang="en-US" sz="4000" kern="1200" spc="-71" baseline="0" dirty="0" smtClean="0">
                <a:solidFill>
                  <a:schemeClr val="tx1">
                    <a:alpha val="99000"/>
                  </a:schemeClr>
                </a:solidFill>
                <a:latin typeface="+mj-lt"/>
                <a:ea typeface="+mn-ea"/>
                <a:cs typeface="+mn-cs"/>
              </a:defRPr>
            </a:lvl1pPr>
            <a:lvl2pPr marL="317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44"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35"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32" marR="0" indent="0" algn="l" defTabSz="914287"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287"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57522454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95" indent="-459995">
              <a:buClr>
                <a:srgbClr val="FFFFFF"/>
              </a:buClr>
              <a:buSzPct val="70000"/>
              <a:buFontTx/>
              <a:buBlip>
                <a:blip r:embed="rId2"/>
              </a:buBlip>
              <a:defRPr>
                <a:gradFill>
                  <a:gsLst>
                    <a:gs pos="0">
                      <a:srgbClr val="FFFFFF"/>
                    </a:gs>
                    <a:gs pos="86000">
                      <a:srgbClr val="FFFFFF"/>
                    </a:gs>
                  </a:gsLst>
                  <a:lin ang="5400000" scaled="0"/>
                </a:gradFill>
              </a:defRPr>
            </a:lvl1pPr>
            <a:lvl2pPr marL="854981" indent="-394984">
              <a:buClr>
                <a:srgbClr val="FFFFFF"/>
              </a:buClr>
              <a:buSzPct val="70000"/>
              <a:buFontTx/>
              <a:buBlip>
                <a:blip r:embed="rId2"/>
              </a:buBlip>
              <a:defRPr>
                <a:gradFill>
                  <a:gsLst>
                    <a:gs pos="0">
                      <a:srgbClr val="FFFFFF"/>
                    </a:gs>
                    <a:gs pos="86000">
                      <a:srgbClr val="FFFFFF"/>
                    </a:gs>
                  </a:gsLst>
                  <a:lin ang="5400000" scaled="0"/>
                </a:gradFill>
              </a:defRPr>
            </a:lvl2pPr>
            <a:lvl3pPr marL="1257900" indent="-402919">
              <a:buClr>
                <a:srgbClr val="FFFFFF"/>
              </a:buClr>
              <a:buSzPct val="70000"/>
              <a:buFontTx/>
              <a:buBlip>
                <a:blip r:embed="rId2"/>
              </a:buBlip>
              <a:defRPr>
                <a:gradFill>
                  <a:gsLst>
                    <a:gs pos="0">
                      <a:srgbClr val="FFFFFF"/>
                    </a:gs>
                    <a:gs pos="86000">
                      <a:srgbClr val="FFFFFF"/>
                    </a:gs>
                  </a:gsLst>
                  <a:lin ang="5400000" scaled="0"/>
                </a:gradFill>
              </a:defRPr>
            </a:lvl3pPr>
            <a:lvl4pPr marL="1603687" indent="-345797">
              <a:buClr>
                <a:srgbClr val="FFFFFF"/>
              </a:buClr>
              <a:buSzPct val="70000"/>
              <a:buFontTx/>
              <a:buBlip>
                <a:blip r:embed="rId2"/>
              </a:buBlip>
              <a:defRPr>
                <a:gradFill>
                  <a:gsLst>
                    <a:gs pos="0">
                      <a:srgbClr val="FFFFFF"/>
                    </a:gs>
                    <a:gs pos="86000">
                      <a:srgbClr val="FFFFFF"/>
                    </a:gs>
                  </a:gsLst>
                  <a:lin ang="5400000" scaled="0"/>
                </a:gradFill>
              </a:defRPr>
            </a:lvl4pPr>
            <a:lvl5pPr marL="1939990" indent="-33628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68" tIns="76121" rIns="152268" bIns="761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287"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836787975"/>
      </p:ext>
    </p:extLst>
  </p:cSld>
  <p:clrMapOvr>
    <a:masterClrMapping/>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378754"/>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716024"/>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697"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40" indent="0">
              <a:buNone/>
              <a:defRPr>
                <a:gradFill>
                  <a:gsLst>
                    <a:gs pos="1250">
                      <a:srgbClr val="000000"/>
                    </a:gs>
                    <a:gs pos="100000">
                      <a:srgbClr val="000000"/>
                    </a:gs>
                  </a:gsLst>
                  <a:lin ang="5400000" scaled="0"/>
                </a:gradFill>
                <a:latin typeface="Consolas" pitchFamily="49" charset="0"/>
                <a:cs typeface="Consolas" pitchFamily="49" charset="0"/>
              </a:defRPr>
            </a:lvl3pPr>
            <a:lvl4pPr marL="798447"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0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159620"/>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4313385"/>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71" indent="-34287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97" indent="-28572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323" indent="-28572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904" indent="-22858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485" indent="-22858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52381" tIns="76189" rIns="152381" bIns="76189"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437999898"/>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680" indent="-40315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692" indent="-34601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190" indent="-3364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495910286"/>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3581925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978694" y="1062214"/>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bwMode="white">
          <a:xfrm>
            <a:off x="5765369" y="3983765"/>
            <a:ext cx="5451112" cy="498598"/>
          </a:xfrm>
        </p:spPr>
        <p:txBody>
          <a:bodyPr>
            <a:noAutofit/>
          </a:bodyPr>
          <a:lstStyle>
            <a:lvl1pPr marL="0" indent="0">
              <a:spcBef>
                <a:spcPts val="0"/>
              </a:spcBef>
              <a:buNone/>
              <a:defRPr spc="-70" baseline="0">
                <a:gradFill>
                  <a:gsLst>
                    <a:gs pos="0">
                      <a:srgbClr val="FFFFFF"/>
                    </a:gs>
                    <a:gs pos="100000">
                      <a:srgbClr val="FFFFFF"/>
                    </a:gs>
                  </a:gsLst>
                  <a:lin ang="5400000" scaled="0"/>
                </a:gradFill>
                <a:latin typeface="+mj-lt"/>
              </a:defRPr>
            </a:lvl1pPr>
          </a:lstStyle>
          <a:p>
            <a:pPr lvl="0"/>
            <a:r>
              <a:rPr lang="en-US" dirty="0" smtClean="0"/>
              <a:t>Speaker Title</a:t>
            </a:r>
            <a:endParaRPr lang="en-US" dirty="0"/>
          </a:p>
        </p:txBody>
      </p:sp>
      <p:sp>
        <p:nvSpPr>
          <p:cNvPr id="6" name="TextBox 7"/>
          <p:cNvSpPr txBox="1"/>
          <p:nvPr/>
        </p:nvSpPr>
        <p:spPr bwMode="white">
          <a:xfrm>
            <a:off x="5046710"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pic>
        <p:nvPicPr>
          <p:cNvPr id="7" name="Picture 6"/>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7825548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44212959"/>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76313" y="1073611"/>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72344" y="3199109"/>
            <a:ext cx="10237787" cy="914096"/>
          </a:xfrm>
        </p:spPr>
        <p:txBody>
          <a:bodyPr wrap="square" anchor="ctr">
            <a:noAutofit/>
          </a:bodyPr>
          <a:lstStyle>
            <a:lvl1pPr marL="0" indent="0">
              <a:buNone/>
              <a:defRPr sz="6600" spc="-150"/>
            </a:lvl1pPr>
          </a:lstStyle>
          <a:p>
            <a:pPr lvl="0"/>
            <a:r>
              <a:rPr lang="en-US" smtClean="0"/>
              <a:t>Click to edit Master text styles</a:t>
            </a:r>
          </a:p>
        </p:txBody>
      </p:sp>
      <p:sp>
        <p:nvSpPr>
          <p:cNvPr id="8"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08061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44212959"/>
      </p:ext>
    </p:extLst>
  </p:cSld>
  <p:clrMapOvr>
    <a:masterClrMapping/>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284163" indent="-284163">
              <a:buFont typeface="Wingdings" pitchFamily="2" charset="2"/>
              <a:buChar char=""/>
              <a:defRPr sz="4000"/>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75049940"/>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1775" indent="0">
              <a:buNone/>
              <a:defRPr sz="2000">
                <a:gradFill>
                  <a:gsLst>
                    <a:gs pos="100000">
                      <a:schemeClr val="tx1"/>
                    </a:gs>
                    <a:gs pos="6000">
                      <a:schemeClr val="tx1"/>
                    </a:gs>
                  </a:gsLst>
                  <a:lin ang="5400000" scaled="0"/>
                </a:gradFill>
              </a:defRPr>
            </a:lvl3pPr>
            <a:lvl4pPr marL="457200" indent="0">
              <a:buNone/>
              <a:defRPr sz="2000">
                <a:gradFill>
                  <a:gsLst>
                    <a:gs pos="100000">
                      <a:schemeClr val="tx1"/>
                    </a:gs>
                    <a:gs pos="6000">
                      <a:schemeClr val="tx1"/>
                    </a:gs>
                  </a:gsLst>
                  <a:lin ang="5400000" scaled="0"/>
                </a:gradFill>
              </a:defRPr>
            </a:lvl4pPr>
            <a:lvl5pPr marL="693738"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
        <p:nvSpPr>
          <p:cNvPr id="6"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35615255"/>
      </p:ext>
    </p:extLst>
  </p:cSld>
  <p:clrMapOvr>
    <a:masterClrMapping/>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1"/>
                    </a:gs>
                    <a:gs pos="0">
                      <a:schemeClr val="tx1"/>
                    </a:gs>
                  </a:gsLst>
                  <a:lin ang="5400000" scaled="0"/>
                </a:gradFill>
                <a:latin typeface="+mj-lt"/>
              </a:defRPr>
            </a:lvl1pPr>
            <a:lvl2pPr marL="0" indent="0">
              <a:buNone/>
              <a:defRPr sz="2000">
                <a:gradFill>
                  <a:gsLst>
                    <a:gs pos="100000">
                      <a:schemeClr val="tx1"/>
                    </a:gs>
                    <a:gs pos="0">
                      <a:schemeClr val="tx1"/>
                    </a:gs>
                  </a:gsLst>
                  <a:lin ang="5400000" scaled="0"/>
                </a:gradFill>
              </a:defRPr>
            </a:lvl2pPr>
            <a:lvl3pPr marL="231775" indent="0">
              <a:buNone/>
              <a:defRPr sz="2000">
                <a:gradFill>
                  <a:gsLst>
                    <a:gs pos="100000">
                      <a:schemeClr val="tx1"/>
                    </a:gs>
                    <a:gs pos="0">
                      <a:schemeClr val="tx1"/>
                    </a:gs>
                  </a:gsLst>
                  <a:lin ang="5400000" scaled="0"/>
                </a:gradFill>
              </a:defRPr>
            </a:lvl3pPr>
            <a:lvl4pPr marL="457200" indent="0">
              <a:buNone/>
              <a:defRPr sz="2000">
                <a:gradFill>
                  <a:gsLst>
                    <a:gs pos="100000">
                      <a:schemeClr val="tx1"/>
                    </a:gs>
                    <a:gs pos="0">
                      <a:schemeClr val="tx1"/>
                    </a:gs>
                  </a:gsLst>
                  <a:lin ang="5400000" scaled="0"/>
                </a:gradFill>
              </a:defRPr>
            </a:lvl4pPr>
            <a:lvl5pPr marL="693738" indent="0">
              <a:buNone/>
              <a:defRPr sz="200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
        <p:nvSpPr>
          <p:cNvPr id="6"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32568866"/>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100" indent="-292100">
              <a:spcBef>
                <a:spcPts val="1200"/>
              </a:spcBef>
              <a:buClr>
                <a:schemeClr val="tx1"/>
              </a:buClr>
              <a:buFont typeface="Wingdings" pitchFamily="2" charset="2"/>
              <a:buChar char=""/>
              <a:defRPr/>
            </a:lvl1pPr>
            <a:lvl2pPr marL="520700" indent="-228600">
              <a:defRPr sz="2000"/>
            </a:lvl2pPr>
            <a:lvl3pPr marL="685800" indent="-165100">
              <a:tabLst/>
              <a:defRPr sz="2000"/>
            </a:lvl3pPr>
            <a:lvl4pPr marL="863600" indent="-177800">
              <a:defRPr/>
            </a:lvl4pPr>
            <a:lvl5pPr marL="1028700" indent="-1651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2351413"/>
          </a:xfrm>
        </p:spPr>
        <p:txBody>
          <a:bodyPr>
            <a:spAutoFit/>
          </a:bodyPr>
          <a:lstStyle>
            <a:lvl1pPr marL="339725" indent="-339725">
              <a:spcBef>
                <a:spcPts val="1200"/>
              </a:spcBef>
              <a:buFont typeface="Wingdings" pitchFamily="2" charset="2"/>
              <a:buChar char=""/>
              <a:defRPr lang="en-US" sz="3600" kern="1200" spc="-70" baseline="0" dirty="0" smtClean="0">
                <a:gradFill>
                  <a:gsLst>
                    <a:gs pos="1250">
                      <a:schemeClr val="tx1"/>
                    </a:gs>
                    <a:gs pos="100000">
                      <a:schemeClr val="tx1"/>
                    </a:gs>
                  </a:gsLst>
                  <a:lin ang="5400000" scaled="0"/>
                </a:gradFill>
                <a:latin typeface="+mj-lt"/>
                <a:ea typeface="+mn-ea"/>
                <a:cs typeface="+mn-cs"/>
              </a:defRPr>
            </a:lvl1pPr>
            <a:lvl2pPr marL="635000" indent="-342900">
              <a:defRPr lang="en-US" sz="2000" kern="1200" spc="0" baseline="0" dirty="0" smtClean="0">
                <a:gradFill>
                  <a:gsLst>
                    <a:gs pos="1250">
                      <a:schemeClr val="tx1"/>
                    </a:gs>
                    <a:gs pos="100000">
                      <a:schemeClr val="tx1"/>
                    </a:gs>
                  </a:gsLst>
                  <a:lin ang="5400000" scaled="0"/>
                </a:gradFill>
                <a:latin typeface="+mn-lt"/>
                <a:ea typeface="+mn-ea"/>
                <a:cs typeface="+mn-cs"/>
              </a:defRPr>
            </a:lvl2pPr>
            <a:lvl3pPr marL="863600" indent="-342900">
              <a:defRPr lang="en-US" sz="2000" kern="1200" spc="0" baseline="0" dirty="0" smtClean="0">
                <a:gradFill>
                  <a:gsLst>
                    <a:gs pos="1250">
                      <a:schemeClr val="tx1"/>
                    </a:gs>
                    <a:gs pos="100000">
                      <a:schemeClr val="tx1"/>
                    </a:gs>
                  </a:gsLst>
                  <a:lin ang="5400000" scaled="0"/>
                </a:gradFill>
                <a:latin typeface="+mn-lt"/>
                <a:ea typeface="+mn-ea"/>
                <a:cs typeface="+mn-cs"/>
              </a:defRPr>
            </a:lvl3pPr>
            <a:lvl4pPr marL="1028700" indent="-342900">
              <a:defRPr lang="en-US" sz="2000" kern="1200" spc="0" baseline="0" dirty="0" smtClean="0">
                <a:gradFill>
                  <a:gsLst>
                    <a:gs pos="1250">
                      <a:schemeClr val="tx1"/>
                    </a:gs>
                    <a:gs pos="100000">
                      <a:schemeClr val="tx1"/>
                    </a:gs>
                  </a:gsLst>
                  <a:lin ang="5400000" scaled="0"/>
                </a:gradFill>
                <a:latin typeface="+mn-lt"/>
                <a:ea typeface="+mn-ea"/>
                <a:cs typeface="+mn-cs"/>
              </a:defRPr>
            </a:lvl4pPr>
            <a:lvl5pPr marL="1206500" indent="-342900">
              <a:defRPr lang="en-US" sz="2000" kern="1200" spc="0" baseline="0" dirty="0">
                <a:gradFill>
                  <a:gsLst>
                    <a:gs pos="1250">
                      <a:schemeClr val="tx1"/>
                    </a:gs>
                    <a:gs pos="100000">
                      <a:schemeClr val="tx1"/>
                    </a:gs>
                  </a:gsLst>
                  <a:lin ang="5400000" scaled="0"/>
                </a:gra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
        <p:nvSpPr>
          <p:cNvPr id="6"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31724804"/>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gradFill>
                  <a:gsLst>
                    <a:gs pos="100000">
                      <a:schemeClr val="tx2"/>
                    </a:gs>
                    <a:gs pos="0">
                      <a:schemeClr val="tx2"/>
                    </a:gs>
                  </a:gsLst>
                  <a:lin ang="5400000" scaled="0"/>
                </a:gra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gradFill>
                  <a:gsLst>
                    <a:gs pos="1250">
                      <a:schemeClr val="tx1"/>
                    </a:gs>
                    <a:gs pos="100000">
                      <a:schemeClr val="tx1"/>
                    </a:gs>
                  </a:gsLst>
                  <a:lin ang="5400000" scaled="0"/>
                </a:gra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5"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55455338"/>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
                      <a:schemeClr val="tx1"/>
                    </a:gs>
                    <a:gs pos="98000">
                      <a:schemeClr val="tx1"/>
                    </a:gs>
                  </a:gsLst>
                  <a:lin ang="5400000" scaled="0"/>
                </a:gra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gradFill>
                  <a:gsLst>
                    <a:gs pos="1000">
                      <a:schemeClr val="tx1"/>
                    </a:gs>
                    <a:gs pos="98000">
                      <a:schemeClr val="tx1"/>
                    </a:gs>
                  </a:gsLst>
                  <a:lin ang="5400000" scaled="0"/>
                </a:gra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gradFill>
                  <a:gsLst>
                    <a:gs pos="1250">
                      <a:schemeClr val="tx1"/>
                    </a:gs>
                    <a:gs pos="100000">
                      <a:schemeClr val="tx1"/>
                    </a:gs>
                  </a:gsLst>
                  <a:lin ang="5400000" scaled="0"/>
                </a:gra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5"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43258539"/>
      </p:ext>
    </p:extLst>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3672616559"/>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604821857"/>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p:nvSpPr>
        <p:spPr bwMode="hidden">
          <a:xfrm>
            <a:off x="0" y="1155940"/>
            <a:ext cx="12188825"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18318" y="1447800"/>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4511636"/>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739441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900" indent="-40291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687" indent="-34579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990" indent="-33628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096030" y="1635447"/>
            <a:ext cx="6920328"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Demo</a:t>
            </a:r>
          </a:p>
        </p:txBody>
      </p:sp>
      <p:sp>
        <p:nvSpPr>
          <p:cNvPr id="3" name="Subtitle 2"/>
          <p:cNvSpPr>
            <a:spLocks noGrp="1"/>
          </p:cNvSpPr>
          <p:nvPr>
            <p:ph type="subTitle" idx="1"/>
          </p:nvPr>
        </p:nvSpPr>
        <p:spPr>
          <a:xfrm>
            <a:off x="4096034" y="4884106"/>
            <a:ext cx="6917109"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2" y="3391159"/>
            <a:ext cx="6917110" cy="914096"/>
          </a:xfrm>
        </p:spPr>
        <p:txBody>
          <a:bodyPr wrap="square" anchor="ctr">
            <a:noAutofit/>
          </a:bodyPr>
          <a:lstStyle>
            <a:lvl1pPr marL="0" indent="0">
              <a:buNone/>
              <a:defRPr sz="4000" b="1" spc="-100" baseline="0">
                <a:solidFill>
                  <a:schemeClr val="accent2">
                    <a:alpha val="99000"/>
                  </a:schemeClr>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1930365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12614445"/>
      </p:ext>
    </p:extLst>
  </p:cSld>
  <p:clrMapOvr>
    <a:masterClrMapping/>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2184519"/>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Confidentiality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Tree>
    <p:extLst>
      <p:ext uri="{BB962C8B-B14F-4D97-AF65-F5344CB8AC3E}">
        <p14:creationId xmlns:p14="http://schemas.microsoft.com/office/powerpoint/2010/main" val="502393696"/>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096030" y="1635447"/>
            <a:ext cx="6920328"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Demo</a:t>
            </a:r>
          </a:p>
        </p:txBody>
      </p:sp>
      <p:sp>
        <p:nvSpPr>
          <p:cNvPr id="3" name="Subtitle 2"/>
          <p:cNvSpPr>
            <a:spLocks noGrp="1"/>
          </p:cNvSpPr>
          <p:nvPr>
            <p:ph type="subTitle" idx="1"/>
          </p:nvPr>
        </p:nvSpPr>
        <p:spPr>
          <a:xfrm>
            <a:off x="4096034" y="4884106"/>
            <a:ext cx="6917109"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pPr marL="0" marR="0" lvl="0" indent="0" algn="l" defTabSz="914287"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4096032" y="3391159"/>
            <a:ext cx="6917110" cy="914096"/>
          </a:xfrm>
        </p:spPr>
        <p:txBody>
          <a:bodyPr wrap="square" anchor="ctr">
            <a:noAutofit/>
          </a:bodyPr>
          <a:lstStyle>
            <a:lvl1pPr marL="0" indent="0">
              <a:buNone/>
              <a:defRPr sz="4000" b="1" spc="-100" baseline="0">
                <a:solidFill>
                  <a:schemeClr val="accent2">
                    <a:alpha val="99000"/>
                  </a:schemeClr>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1930365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680" indent="-40315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692" indent="-34601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190" indent="-3364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97"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777" indent="-342801">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01" indent="-342801">
              <a:spcBef>
                <a:spcPts val="0"/>
              </a:spcBef>
              <a:spcAft>
                <a:spcPts val="400"/>
              </a:spcAft>
              <a:buFont typeface="Arial" pitchFamily="34" charset="0"/>
              <a:buChar char="•"/>
              <a:defRPr/>
            </a:lvl5pPr>
            <a:lvl6pPr marL="1033156" indent="-342801">
              <a:buFont typeface="Arial" pitchFamily="34" charset="0"/>
              <a:buChar char="•"/>
              <a:defRPr sz="2400">
                <a:gradFill>
                  <a:gsLst>
                    <a:gs pos="0">
                      <a:srgbClr val="595959"/>
                    </a:gs>
                    <a:gs pos="86000">
                      <a:srgbClr val="595959"/>
                    </a:gs>
                  </a:gsLst>
                  <a:lin ang="5400000" scaled="0"/>
                </a:gradFill>
              </a:defRPr>
            </a:lvl6pPr>
            <a:lvl7pPr marL="1255348" indent="-225359">
              <a:defRPr>
                <a:gradFill>
                  <a:gsLst>
                    <a:gs pos="0">
                      <a:srgbClr val="595959"/>
                    </a:gs>
                    <a:gs pos="86000">
                      <a:srgbClr val="595959"/>
                    </a:gs>
                  </a:gsLst>
                  <a:lin ang="5400000" scaled="0"/>
                </a:gradFill>
              </a:defRPr>
            </a:lvl7pPr>
            <a:lvl8pPr marL="1487054" indent="-231705">
              <a:defRPr>
                <a:gradFill>
                  <a:gsLst>
                    <a:gs pos="0">
                      <a:srgbClr val="595959"/>
                    </a:gs>
                    <a:gs pos="86000">
                      <a:srgbClr val="595959"/>
                    </a:gs>
                  </a:gsLst>
                  <a:lin ang="5400000" scaled="0"/>
                </a:gradFill>
              </a:defRPr>
            </a:lvl8pPr>
          </a:lstStyle>
          <a:p>
            <a:pPr marL="345973" lvl="0" indent="-345973" algn="l" defTabSz="914097" rtl="0" eaLnBrk="1" latinLnBrk="0" hangingPunct="1">
              <a:lnSpc>
                <a:spcPct val="90000"/>
              </a:lnSpc>
              <a:spcBef>
                <a:spcPct val="20000"/>
              </a:spcBef>
              <a:buSzPct val="90000"/>
              <a:buFont typeface="Arial" pitchFamily="34" charset="0"/>
              <a:buChar char="•"/>
            </a:pPr>
            <a:r>
              <a:rPr lang="en-US" smtClean="0"/>
              <a:t>Click to edit Master text styles</a:t>
            </a:r>
          </a:p>
          <a:p>
            <a:pPr marL="345973" lvl="1" indent="-345973" algn="l" defTabSz="914097" rtl="0" eaLnBrk="1" latinLnBrk="0" hangingPunct="1">
              <a:lnSpc>
                <a:spcPct val="90000"/>
              </a:lnSpc>
              <a:spcBef>
                <a:spcPct val="20000"/>
              </a:spcBef>
              <a:buSzPct val="90000"/>
              <a:buFont typeface="Arial" pitchFamily="34" charset="0"/>
              <a:buChar char="•"/>
            </a:pPr>
            <a:r>
              <a:rPr lang="en-US" smtClean="0"/>
              <a:t>Second level</a:t>
            </a:r>
          </a:p>
          <a:p>
            <a:pPr marL="345973" lvl="2" indent="-345973" algn="l" defTabSz="914097" rtl="0" eaLnBrk="1" latinLnBrk="0" hangingPunct="1">
              <a:lnSpc>
                <a:spcPct val="90000"/>
              </a:lnSpc>
              <a:spcBef>
                <a:spcPct val="20000"/>
              </a:spcBef>
              <a:buSzPct val="90000"/>
              <a:buFont typeface="Arial" pitchFamily="34" charset="0"/>
              <a:buChar char="•"/>
            </a:pPr>
            <a:r>
              <a:rPr lang="en-US" smtClean="0"/>
              <a:t>Third level</a:t>
            </a:r>
          </a:p>
          <a:p>
            <a:pPr marL="345973" lvl="3" indent="-345973" algn="l" defTabSz="914097" rtl="0" eaLnBrk="1" latinLnBrk="0" hangingPunct="1">
              <a:lnSpc>
                <a:spcPct val="90000"/>
              </a:lnSpc>
              <a:spcBef>
                <a:spcPct val="20000"/>
              </a:spcBef>
              <a:buSzPct val="90000"/>
              <a:buFont typeface="Arial" pitchFamily="34" charset="0"/>
              <a:buChar char="•"/>
            </a:pPr>
            <a:r>
              <a:rPr lang="en-US" smtClean="0"/>
              <a:t>Fourth level</a:t>
            </a:r>
          </a:p>
          <a:p>
            <a:pPr marL="345973" lvl="4" indent="-345973" algn="l" defTabSz="91409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2311653431"/>
      </p:ext>
    </p:extLst>
  </p:cSld>
  <p:clrMapOvr>
    <a:masterClrMapping/>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Slide_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
        <p:nvSpPr>
          <p:cNvPr id="4"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742735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Slide_Accent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
        <p:nvSpPr>
          <p:cNvPr id="4"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50121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Slide_Accent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
        <p:nvSpPr>
          <p:cNvPr id="4"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05372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ection Title 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
        <p:nvSpPr>
          <p:cNvPr id="3"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9823012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solidFill>
                  <a:schemeClr val="tx1">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buFont typeface="Wingdings" pitchFamily="2" charset="2"/>
              <a:buNone/>
              <a:defRPr sz="3999">
                <a:solidFill>
                  <a:schemeClr val="tx1">
                    <a:alpha val="99000"/>
                  </a:schemeClr>
                </a:solidFill>
              </a:defRPr>
            </a:lvl1pPr>
            <a:lvl2pPr marL="284105" marR="0" indent="0" algn="l" defTabSz="914181" rtl="0" eaLnBrk="1" fontAlgn="auto" latinLnBrk="0" hangingPunct="1">
              <a:lnSpc>
                <a:spcPct val="90000"/>
              </a:lnSpc>
              <a:spcBef>
                <a:spcPct val="20000"/>
              </a:spcBef>
              <a:spcAft>
                <a:spcPts val="0"/>
              </a:spcAft>
              <a:buClrTx/>
              <a:buSzPct val="90000"/>
              <a:buFont typeface="Wingdings" pitchFamily="2" charset="2"/>
              <a:buNone/>
              <a:tabLst/>
              <a:defRPr lang="en-US" sz="2399" kern="1200" spc="0" baseline="0" dirty="0" smtClean="0">
                <a:solidFill>
                  <a:schemeClr val="tx1">
                    <a:alpha val="99000"/>
                  </a:schemeClr>
                </a:solidFill>
                <a:latin typeface="+mn-lt"/>
                <a:ea typeface="+mn-ea"/>
                <a:cs typeface="+mn-cs"/>
              </a:defRPr>
            </a:lvl2pPr>
            <a:lvl3pPr marL="517423" indent="0">
              <a:buFont typeface="Wingdings" pitchFamily="2" charset="2"/>
              <a:buNone/>
              <a:tabLst/>
              <a:defRPr>
                <a:solidFill>
                  <a:schemeClr val="tx1">
                    <a:alpha val="99000"/>
                  </a:schemeClr>
                </a:solidFill>
                <a:latin typeface="+mn-lt"/>
              </a:defRPr>
            </a:lvl3pPr>
            <a:lvl4pPr marL="741215" indent="0">
              <a:buFont typeface="Wingdings" pitchFamily="2" charset="2"/>
              <a:buNone/>
              <a:defRPr>
                <a:solidFill>
                  <a:schemeClr val="tx1">
                    <a:alpha val="99000"/>
                  </a:schemeClr>
                </a:solidFill>
                <a:latin typeface="+mn-lt"/>
              </a:defRPr>
            </a:lvl4pPr>
            <a:lvl5pPr marL="914217"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3646404"/>
      </p:ext>
    </p:extLst>
  </p:cSld>
  <p:clrMapOvr>
    <a:masterClrMapping/>
  </p:clrMapOvr>
  <p:transition>
    <p:fade/>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Section Title Accent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
        <p:nvSpPr>
          <p:cNvPr id="3"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4874795"/>
      </p:ext>
    </p:extLst>
  </p:cSld>
  <p:clrMapOvr>
    <a:masterClrMapping/>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Section Title Accent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
        <p:nvSpPr>
          <p:cNvPr id="3"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71124730"/>
      </p:ext>
    </p:extLst>
  </p:cSld>
  <p:clrMapOvr>
    <a:masterClrMapping/>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Demo, Video - Accent 1">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3190"/>
            <a:ext cx="10237787" cy="914096"/>
          </a:xfrm>
        </p:spPr>
        <p:txBody>
          <a:bodyPr wrap="square" anchor="ctr">
            <a:noAutofit/>
          </a:bodyPr>
          <a:lstStyle>
            <a:lvl1pPr marL="0" indent="0">
              <a:buNone/>
              <a:defRPr sz="6600" spc="-150"/>
            </a:lvl1pPr>
          </a:lstStyle>
          <a:p>
            <a:pPr lvl="0"/>
            <a:r>
              <a:rPr lang="en-US" smtClean="0"/>
              <a:t>Click to edit Master text styles</a:t>
            </a:r>
          </a:p>
        </p:txBody>
      </p:sp>
      <p:sp>
        <p:nvSpPr>
          <p:cNvPr id="6"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82834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Demo, Video - Accent 2">
    <p:bg>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3190"/>
            <a:ext cx="10237787" cy="914096"/>
          </a:xfrm>
        </p:spPr>
        <p:txBody>
          <a:bodyPr wrap="square" anchor="ctr">
            <a:noAutofit/>
          </a:bodyPr>
          <a:lstStyle>
            <a:lvl1pPr marL="0" indent="0">
              <a:buNone/>
              <a:defRPr sz="6600" spc="-150"/>
            </a:lvl1pPr>
          </a:lstStyle>
          <a:p>
            <a:pPr lvl="0"/>
            <a:r>
              <a:rPr lang="en-US" smtClean="0"/>
              <a:t>Click to edit Master text styles</a:t>
            </a:r>
          </a:p>
        </p:txBody>
      </p:sp>
      <p:sp>
        <p:nvSpPr>
          <p:cNvPr id="6"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45429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Demo, Video - Accent 3">
    <p:bg>
      <p:bgPr>
        <a:solidFill>
          <a:schemeClr val="accent3"/>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66039" y="1443190"/>
            <a:ext cx="10244885" cy="914096"/>
          </a:xfrm>
        </p:spPr>
        <p:txBody>
          <a:bodyPr wrap="square" anchor="ctr">
            <a:noAutofit/>
          </a:bodyPr>
          <a:lstStyle>
            <a:lvl1pPr marL="0" indent="0">
              <a:buNone/>
              <a:defRPr sz="6600" spc="-150"/>
            </a:lvl1pPr>
          </a:lstStyle>
          <a:p>
            <a:pPr lvl="0"/>
            <a:r>
              <a:rPr lang="en-US" smtClean="0"/>
              <a:t>Click to edit Master text styles</a:t>
            </a:r>
          </a:p>
        </p:txBody>
      </p:sp>
      <p:sp>
        <p:nvSpPr>
          <p:cNvPr id="6"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47734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Blank - Accent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46880358"/>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Blank - Accent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22985372"/>
      </p:ext>
    </p:extLst>
  </p:cSld>
  <p:clrMapOvr>
    <a:masterClrMapping/>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Blank - Accent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a:xfrm>
            <a:off x="4295041" y="6595680"/>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9567518"/>
      </p:ext>
    </p:extLst>
  </p:cSld>
  <p:clrMapOvr>
    <a:masterClrMapping/>
  </p:clrMapOvr>
  <p:transition>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969989" y="1447800"/>
            <a:ext cx="10698161" cy="996696"/>
          </a:xfrm>
        </p:spPr>
        <p:txBody>
          <a:bodyPr anchor="ctr">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bwMode="auto">
          <a:xfrm>
            <a:off x="969963" y="2525507"/>
            <a:ext cx="10242551" cy="46325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Tree>
    <p:extLst>
      <p:ext uri="{BB962C8B-B14F-4D97-AF65-F5344CB8AC3E}">
        <p14:creationId xmlns:p14="http://schemas.microsoft.com/office/powerpoint/2010/main" val="196401246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85415" y="3262999"/>
            <a:ext cx="8282710" cy="996696"/>
          </a:xfrm>
        </p:spPr>
        <p:txBody>
          <a:bodyPr anchor="ctr" anchorCtr="0">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a:xfrm>
            <a:off x="3373566" y="4343425"/>
            <a:ext cx="8294585" cy="46166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
        <p:nvSpPr>
          <p:cNvPr id="7" name="Text Placeholder 6"/>
          <p:cNvSpPr>
            <a:spLocks noGrp="1"/>
          </p:cNvSpPr>
          <p:nvPr>
            <p:ph type="body" sz="quarter" idx="10" hasCustomPrompt="1"/>
          </p:nvPr>
        </p:nvSpPr>
        <p:spPr>
          <a:xfrm>
            <a:off x="520699" y="5569552"/>
            <a:ext cx="10242551" cy="1059873"/>
          </a:xfrm>
        </p:spPr>
        <p:txBody>
          <a:bodyPr anchor="ctr" anchorCtr="0">
            <a:noAutofit/>
            <a:scene3d>
              <a:camera prst="orthographicFront"/>
              <a:lightRig rig="flat" dir="t"/>
            </a:scene3d>
            <a:sp3d>
              <a:contourClr>
                <a:schemeClr val="tx2"/>
              </a:contourClr>
            </a:sp3d>
          </a:bodyPr>
          <a:lstStyle>
            <a:lvl1pPr marL="0" indent="0" algn="l">
              <a:buFont typeface="Arial" pitchFamily="34" charset="0"/>
              <a:buNone/>
              <a:defRPr kumimoji="0" lang="en-US" sz="8000" b="0" i="0" u="none" strike="noStrike" kern="1200" cap="none" spc="-151" normalizeH="0" baseline="0" noProof="0" dirty="0" smtClean="0">
                <a:ln w="11430"/>
                <a:gradFill>
                  <a:gsLst>
                    <a:gs pos="0">
                      <a:schemeClr val="tx2"/>
                    </a:gs>
                    <a:gs pos="88000">
                      <a:schemeClr val="tx2"/>
                    </a:gs>
                  </a:gsLst>
                  <a:lin ang="5400000"/>
                </a:gradFill>
                <a:effectLst/>
                <a:uLnTx/>
                <a:uFillTx/>
                <a:latin typeface="+mj-lt"/>
                <a:ea typeface="+mn-ea"/>
                <a:cs typeface="+mn-cs"/>
              </a:defRPr>
            </a:lvl1pPr>
          </a:lstStyle>
          <a:p>
            <a:pPr lvl="0"/>
            <a:r>
              <a:rPr lang="en-US" dirty="0" smtClean="0"/>
              <a:t>Click to edit…</a:t>
            </a:r>
          </a:p>
        </p:txBody>
      </p:sp>
    </p:spTree>
    <p:extLst>
      <p:ext uri="{BB962C8B-B14F-4D97-AF65-F5344CB8AC3E}">
        <p14:creationId xmlns:p14="http://schemas.microsoft.com/office/powerpoint/2010/main" val="2942159944"/>
      </p:ext>
    </p:extLst>
  </p:cSld>
  <p:clrMapOvr>
    <a:masterClrMapping/>
  </p:clrMapOvr>
  <p:transition>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mp;  Conten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892552"/>
          </a:xfrm>
        </p:spPr>
        <p:txBody>
          <a:bodyPr/>
          <a:lstStyle>
            <a:lvl1pPr marL="0" indent="0">
              <a:buNone/>
              <a:defRPr/>
            </a:lvl1pPr>
            <a:lvl2pPr marL="0" indent="0">
              <a:buNone/>
              <a:defRPr sz="20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03458114"/>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mp; Conten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6"/>
            <a:ext cx="11149012" cy="1908215"/>
          </a:xfrm>
        </p:spPr>
        <p:txBody>
          <a:bodyPr/>
          <a:lstStyle>
            <a:lvl1pPr marL="463172" indent="-463172">
              <a:lnSpc>
                <a:spcPct val="90000"/>
              </a:lnSpc>
              <a:defRPr sz="4000"/>
            </a:lvl1pPr>
            <a:lvl2pPr marL="747109" indent="-283936">
              <a:lnSpc>
                <a:spcPct val="90000"/>
              </a:lnSpc>
              <a:defRPr sz="2000"/>
            </a:lvl2pPr>
            <a:lvl3pPr marL="1032643" indent="-285522">
              <a:lnSpc>
                <a:spcPct val="90000"/>
              </a:lnSpc>
              <a:defRPr sz="2000"/>
            </a:lvl3pPr>
            <a:lvl4pPr marL="1257900" indent="-225247">
              <a:lnSpc>
                <a:spcPct val="90000"/>
              </a:lnSpc>
              <a:defRPr sz="1900"/>
            </a:lvl4pPr>
            <a:lvl5pPr marL="1483136" indent="-225247">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9369781"/>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5"/>
            <a:ext cx="5486400" cy="1797415"/>
          </a:xfrm>
        </p:spPr>
        <p:txBody>
          <a:bodyPr/>
          <a:lstStyle>
            <a:lvl1pPr marL="339709" indent="-339709">
              <a:lnSpc>
                <a:spcPct val="90000"/>
              </a:lnSpc>
              <a:defRPr sz="3200"/>
            </a:lvl1pPr>
            <a:lvl2pPr marL="628155" indent="-279172">
              <a:lnSpc>
                <a:spcPct val="90000"/>
              </a:lnSpc>
              <a:defRPr sz="2000"/>
            </a:lvl2pPr>
            <a:lvl3pPr marL="913677" indent="-285522">
              <a:lnSpc>
                <a:spcPct val="90000"/>
              </a:lnSpc>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25"/>
            <a:ext cx="5486400" cy="1797415"/>
          </a:xfrm>
        </p:spPr>
        <p:txBody>
          <a:bodyPr/>
          <a:lstStyle>
            <a:lvl1pPr marL="347635" indent="-347635">
              <a:lnSpc>
                <a:spcPct val="90000"/>
              </a:lnSpc>
              <a:defRPr sz="3200"/>
            </a:lvl1pPr>
            <a:lvl2pPr marL="628155" indent="-283936">
              <a:lnSpc>
                <a:spcPct val="90000"/>
              </a:lnSpc>
              <a:defRPr sz="2000"/>
            </a:lvl2pPr>
            <a:lvl3pPr marL="913677" indent="-285522">
              <a:lnSpc>
                <a:spcPct val="90000"/>
              </a:lnSpc>
              <a:tabLst>
                <a:tab pos="1080242" algn="l"/>
              </a:tabLst>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0595163"/>
      </p:ext>
    </p:extLst>
  </p:cSld>
  <p:clrMapOvr>
    <a:masterClrMapping/>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738603017"/>
      </p:ext>
    </p:extLst>
  </p:cSld>
  <p:clrMapOvr>
    <a:masterClrMapping/>
  </p:clrMapOvr>
  <p:transition>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Blank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409862"/>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Blank - Dark Blue">
    <p:bg>
      <p:bgPr>
        <a:solidFill>
          <a:schemeClr val="accent1">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544336"/>
      </p:ext>
    </p:extLst>
  </p:cSld>
  <p:clrMapOvr>
    <a:masterClrMapping/>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 Green">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868525"/>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427862"/>
      </p:ext>
    </p:extLst>
  </p:cSld>
  <p:clrMapOvr>
    <a:masterClrMapping/>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723920"/>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969989" y="1447800"/>
            <a:ext cx="10698161" cy="996696"/>
          </a:xfrm>
        </p:spPr>
        <p:txBody>
          <a:bodyPr anchor="ctr">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bwMode="auto">
          <a:xfrm>
            <a:off x="969963" y="2525507"/>
            <a:ext cx="10242551" cy="46325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Tree>
    <p:extLst>
      <p:ext uri="{BB962C8B-B14F-4D97-AF65-F5344CB8AC3E}">
        <p14:creationId xmlns:p14="http://schemas.microsoft.com/office/powerpoint/2010/main" val="1964012466"/>
      </p:ext>
    </p:extLst>
  </p:cSld>
  <p:clrMapOvr>
    <a:masterClrMapping/>
  </p:clrMapOvr>
  <p:transition>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68" tIns="76121" rIns="152268" bIns="761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05269032"/>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_Animated Title Slide- Background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4617"/>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2"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3" y="4612361"/>
            <a:ext cx="5454333" cy="1144929"/>
          </a:xfrm>
        </p:spPr>
        <p:txBody>
          <a:bodyPr/>
          <a:lstStyle>
            <a:lvl1pPr marL="0" indent="0">
              <a:buFont typeface="Arial" pitchFamily="34" charset="0"/>
              <a:buNone/>
              <a:defRPr sz="2400">
                <a:solidFill>
                  <a:schemeClr val="bg1">
                    <a:alpha val="98000"/>
                  </a:schemeClr>
                </a:solidFill>
                <a:latin typeface="+mj-lt"/>
              </a:defRPr>
            </a:lvl1pPr>
            <a:lvl2pPr marL="460075" indent="0">
              <a:buFont typeface="Arial" pitchFamily="34" charset="0"/>
              <a:buNone/>
              <a:defRPr/>
            </a:lvl2pPr>
            <a:lvl3pPr marL="855125" indent="0">
              <a:buFont typeface="Arial" pitchFamily="34" charset="0"/>
              <a:buNone/>
              <a:defRPr/>
            </a:lvl3pPr>
            <a:lvl4pPr marL="1258108" indent="0">
              <a:buFont typeface="Arial" pitchFamily="34" charset="0"/>
              <a:buNone/>
              <a:defRPr/>
            </a:lvl4pPr>
            <a:lvl5pPr marL="160395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967570703"/>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108" indent="-40298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954" indent="-3458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310" indent="-33634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399102274"/>
      </p:ext>
    </p:extLst>
  </p:cSld>
  <p:clrMapOvr>
    <a:masterClrMapping/>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553" indent="-342689">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689" indent="-342689">
              <a:spcBef>
                <a:spcPts val="0"/>
              </a:spcBef>
              <a:spcAft>
                <a:spcPts val="400"/>
              </a:spcAft>
              <a:buFont typeface="Arial" pitchFamily="34" charset="0"/>
              <a:buChar char="•"/>
              <a:defRPr/>
            </a:lvl5pPr>
            <a:lvl6pPr marL="1032814" indent="-342689">
              <a:buFont typeface="Arial" pitchFamily="34" charset="0"/>
              <a:buChar char="•"/>
              <a:defRPr sz="2400">
                <a:gradFill>
                  <a:gsLst>
                    <a:gs pos="0">
                      <a:srgbClr val="595959"/>
                    </a:gs>
                    <a:gs pos="86000">
                      <a:srgbClr val="595959"/>
                    </a:gs>
                  </a:gsLst>
                  <a:lin ang="5400000" scaled="0"/>
                </a:gradFill>
              </a:defRPr>
            </a:lvl6pPr>
            <a:lvl7pPr marL="1254931" indent="-225285">
              <a:defRPr>
                <a:gradFill>
                  <a:gsLst>
                    <a:gs pos="0">
                      <a:srgbClr val="595959"/>
                    </a:gs>
                    <a:gs pos="86000">
                      <a:srgbClr val="595959"/>
                    </a:gs>
                  </a:gsLst>
                  <a:lin ang="5400000" scaled="0"/>
                </a:gradFill>
              </a:defRPr>
            </a:lvl7pPr>
            <a:lvl8pPr marL="1486558" indent="-231625">
              <a:defRPr>
                <a:gradFill>
                  <a:gsLst>
                    <a:gs pos="0">
                      <a:srgbClr val="595959"/>
                    </a:gs>
                    <a:gs pos="86000">
                      <a:srgbClr val="595959"/>
                    </a:gs>
                  </a:gsLst>
                  <a:lin ang="5400000" scaled="0"/>
                </a:gradFill>
              </a:defRPr>
            </a:lvl8pPr>
          </a:lstStyle>
          <a:p>
            <a:pPr marL="345855" lvl="0" indent="-345855" algn="l" defTabSz="913793" rtl="0" eaLnBrk="1" latinLnBrk="0" hangingPunct="1">
              <a:lnSpc>
                <a:spcPct val="90000"/>
              </a:lnSpc>
              <a:spcBef>
                <a:spcPct val="20000"/>
              </a:spcBef>
              <a:buSzPct val="90000"/>
              <a:buFont typeface="Arial" pitchFamily="34" charset="0"/>
              <a:buChar char="•"/>
            </a:pPr>
            <a:r>
              <a:rPr lang="en-US" smtClean="0"/>
              <a:t>Click to edit Master text styles</a:t>
            </a:r>
          </a:p>
          <a:p>
            <a:pPr marL="345855" lvl="1" indent="-345855" algn="l" defTabSz="913793" rtl="0" eaLnBrk="1" latinLnBrk="0" hangingPunct="1">
              <a:lnSpc>
                <a:spcPct val="90000"/>
              </a:lnSpc>
              <a:spcBef>
                <a:spcPct val="20000"/>
              </a:spcBef>
              <a:buSzPct val="90000"/>
              <a:buFont typeface="Arial" pitchFamily="34" charset="0"/>
              <a:buChar char="•"/>
            </a:pPr>
            <a:r>
              <a:rPr lang="en-US" smtClean="0"/>
              <a:t>Second level</a:t>
            </a:r>
          </a:p>
          <a:p>
            <a:pPr marL="345855" lvl="2" indent="-345855" algn="l" defTabSz="913793" rtl="0" eaLnBrk="1" latinLnBrk="0" hangingPunct="1">
              <a:lnSpc>
                <a:spcPct val="90000"/>
              </a:lnSpc>
              <a:spcBef>
                <a:spcPct val="20000"/>
              </a:spcBef>
              <a:buSzPct val="90000"/>
              <a:buFont typeface="Arial" pitchFamily="34" charset="0"/>
              <a:buChar char="•"/>
            </a:pPr>
            <a:r>
              <a:rPr lang="en-US" smtClean="0"/>
              <a:t>Third level</a:t>
            </a:r>
          </a:p>
          <a:p>
            <a:pPr marL="345855" lvl="3" indent="-345855" algn="l" defTabSz="913793" rtl="0" eaLnBrk="1" latinLnBrk="0" hangingPunct="1">
              <a:lnSpc>
                <a:spcPct val="90000"/>
              </a:lnSpc>
              <a:spcBef>
                <a:spcPct val="20000"/>
              </a:spcBef>
              <a:buSzPct val="90000"/>
              <a:buFont typeface="Arial" pitchFamily="34" charset="0"/>
              <a:buChar char="•"/>
            </a:pPr>
            <a:r>
              <a:rPr lang="en-US" smtClean="0"/>
              <a:t>Fourth level</a:t>
            </a:r>
          </a:p>
          <a:p>
            <a:pPr marL="345855" lvl="4" indent="-345855" algn="l" defTabSz="91379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132937247"/>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02" indent="-341102">
              <a:lnSpc>
                <a:spcPct val="90000"/>
              </a:lnSpc>
              <a:buSzPct val="80000"/>
              <a:buFont typeface="Arial" pitchFamily="34" charset="0"/>
              <a:buChar char="•"/>
              <a:defRPr sz="3200"/>
            </a:lvl1pPr>
            <a:lvl2pPr marL="626672" indent="-285570">
              <a:lnSpc>
                <a:spcPct val="90000"/>
              </a:lnSpc>
              <a:buSzPct val="80000"/>
              <a:buFont typeface="Arial" pitchFamily="34" charset="0"/>
              <a:buChar char="•"/>
              <a:defRPr sz="2800"/>
            </a:lvl2pPr>
            <a:lvl3pPr marL="913829" indent="-287158">
              <a:lnSpc>
                <a:spcPct val="90000"/>
              </a:lnSpc>
              <a:buSzPct val="80000"/>
              <a:buFont typeface="Arial" pitchFamily="34" charset="0"/>
              <a:buChar char="•"/>
              <a:defRPr sz="2400"/>
            </a:lvl3pPr>
            <a:lvl4pPr marL="1711836" indent="-225285">
              <a:lnSpc>
                <a:spcPct val="90000"/>
              </a:lnSpc>
              <a:buSzPct val="80000"/>
              <a:buFont typeface="Arial" pitchFamily="34" charset="0"/>
              <a:buChar char="•"/>
              <a:defRPr sz="2000"/>
            </a:lvl4pPr>
            <a:lvl5pPr marL="1943468" indent="-23162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01" indent="-45690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14" indent="-45690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361" indent="-342689">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248" indent="-342689">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530" indent="-342689">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02" lvl="0" indent="-341102" algn="l" defTabSz="913793" rtl="0" eaLnBrk="1" latinLnBrk="0" hangingPunct="1">
              <a:lnSpc>
                <a:spcPct val="90000"/>
              </a:lnSpc>
              <a:spcBef>
                <a:spcPct val="20000"/>
              </a:spcBef>
              <a:buSzPct val="80000"/>
              <a:buFont typeface="Arial" pitchFamily="34" charset="0"/>
              <a:buChar char="•"/>
            </a:pPr>
            <a:r>
              <a:rPr lang="en-US" smtClean="0"/>
              <a:t>Click to edit Master text styles</a:t>
            </a:r>
          </a:p>
          <a:p>
            <a:pPr marL="341102" lvl="1" indent="-341102" algn="l" defTabSz="913793" rtl="0" eaLnBrk="1" latinLnBrk="0" hangingPunct="1">
              <a:lnSpc>
                <a:spcPct val="90000"/>
              </a:lnSpc>
              <a:spcBef>
                <a:spcPct val="20000"/>
              </a:spcBef>
              <a:buSzPct val="80000"/>
              <a:buFont typeface="Arial" pitchFamily="34" charset="0"/>
              <a:buChar char="•"/>
            </a:pPr>
            <a:r>
              <a:rPr lang="en-US" smtClean="0"/>
              <a:t>Second level</a:t>
            </a:r>
          </a:p>
          <a:p>
            <a:pPr marL="341102" lvl="2" indent="-341102" algn="l" defTabSz="913793" rtl="0" eaLnBrk="1" latinLnBrk="0" hangingPunct="1">
              <a:lnSpc>
                <a:spcPct val="90000"/>
              </a:lnSpc>
              <a:spcBef>
                <a:spcPct val="20000"/>
              </a:spcBef>
              <a:buSzPct val="80000"/>
              <a:buFont typeface="Arial" pitchFamily="34" charset="0"/>
              <a:buChar char="•"/>
            </a:pPr>
            <a:r>
              <a:rPr lang="en-US" smtClean="0"/>
              <a:t>Third level</a:t>
            </a:r>
          </a:p>
          <a:p>
            <a:pPr marL="341102" lvl="3" indent="-341102" algn="l" defTabSz="913793" rtl="0" eaLnBrk="1" latinLnBrk="0" hangingPunct="1">
              <a:lnSpc>
                <a:spcPct val="90000"/>
              </a:lnSpc>
              <a:spcBef>
                <a:spcPct val="20000"/>
              </a:spcBef>
              <a:buSzPct val="80000"/>
              <a:buFont typeface="Arial" pitchFamily="34" charset="0"/>
              <a:buChar char="•"/>
            </a:pPr>
            <a:r>
              <a:rPr lang="en-US" smtClean="0"/>
              <a:t>Fourth level</a:t>
            </a:r>
          </a:p>
          <a:p>
            <a:pPr marL="341102" lvl="4" indent="-341102" algn="l" defTabSz="91379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554179042"/>
      </p:ext>
    </p:extLst>
  </p:cSld>
  <p:clrMapOvr>
    <a:masterClrMapping/>
  </p:clrMapOvr>
  <p:transition>
    <p:fade/>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983" indent="-402983">
              <a:buSzPct val="80000"/>
              <a:buFont typeface="Arial" pitchFamily="34" charset="0"/>
              <a:buChar char="•"/>
              <a:defRPr sz="2800"/>
            </a:lvl1pPr>
            <a:lvl2pPr marL="744060" indent="-322062">
              <a:buSzPct val="80000"/>
              <a:buFont typeface="Arial" pitchFamily="34" charset="0"/>
              <a:buChar char="•"/>
              <a:defRPr sz="2800"/>
            </a:lvl2pPr>
            <a:lvl3pPr marL="1026472" indent="-282396" defTabSz="1029638">
              <a:buSzPct val="80000"/>
              <a:buFont typeface="Arial" pitchFamily="34" charset="0"/>
              <a:buChar char="•"/>
              <a:defRPr sz="2400"/>
            </a:lvl3pPr>
            <a:lvl4pPr marL="1316792" indent="-287158">
              <a:buSzPct val="80000"/>
              <a:buFont typeface="Arial" pitchFamily="34" charset="0"/>
              <a:buChar char="•"/>
              <a:defRPr sz="2000"/>
            </a:lvl4pPr>
            <a:lvl5pPr marL="1540502" indent="-22369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40" indent="-29614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01" indent="-45690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695" indent="-342689">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328" indent="-342689">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758" indent="-342689">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328" indent="-342689">
              <a:defRPr sz="1600"/>
            </a:lvl6pPr>
            <a:lvl7pPr marL="1602376" indent="-285570">
              <a:defRPr sz="1600"/>
            </a:lvl7pPr>
            <a:lvl8pPr>
              <a:defRPr sz="1600"/>
            </a:lvl8pPr>
            <a:lvl9pPr>
              <a:defRPr sz="1600"/>
            </a:lvl9pPr>
          </a:lstStyle>
          <a:p>
            <a:pPr marL="402983" lvl="0" indent="-402983" algn="l" defTabSz="913793" rtl="0" eaLnBrk="1" latinLnBrk="0" hangingPunct="1">
              <a:lnSpc>
                <a:spcPct val="90000"/>
              </a:lnSpc>
              <a:spcBef>
                <a:spcPct val="20000"/>
              </a:spcBef>
              <a:buSzPct val="80000"/>
            </a:pPr>
            <a:r>
              <a:rPr lang="en-US" smtClean="0"/>
              <a:t>Click to edit Master text styles</a:t>
            </a:r>
          </a:p>
          <a:p>
            <a:pPr marL="402983" lvl="1" indent="-402983" algn="l" defTabSz="913793" rtl="0" eaLnBrk="1" latinLnBrk="0" hangingPunct="1">
              <a:lnSpc>
                <a:spcPct val="90000"/>
              </a:lnSpc>
              <a:spcBef>
                <a:spcPct val="20000"/>
              </a:spcBef>
              <a:buSzPct val="80000"/>
            </a:pPr>
            <a:r>
              <a:rPr lang="en-US" smtClean="0"/>
              <a:t>Second level</a:t>
            </a:r>
          </a:p>
          <a:p>
            <a:pPr marL="402983" lvl="2" indent="-402983" algn="l" defTabSz="913793" rtl="0" eaLnBrk="1" latinLnBrk="0" hangingPunct="1">
              <a:lnSpc>
                <a:spcPct val="90000"/>
              </a:lnSpc>
              <a:spcBef>
                <a:spcPct val="20000"/>
              </a:spcBef>
              <a:buSzPct val="80000"/>
            </a:pPr>
            <a:r>
              <a:rPr lang="en-US" smtClean="0"/>
              <a:t>Third level</a:t>
            </a:r>
          </a:p>
          <a:p>
            <a:pPr marL="402983" lvl="3" indent="-402983" algn="l" defTabSz="913793" rtl="0" eaLnBrk="1" latinLnBrk="0" hangingPunct="1">
              <a:lnSpc>
                <a:spcPct val="90000"/>
              </a:lnSpc>
              <a:spcBef>
                <a:spcPct val="20000"/>
              </a:spcBef>
              <a:buSzPct val="80000"/>
            </a:pPr>
            <a:r>
              <a:rPr lang="en-US" smtClean="0"/>
              <a:t>Fourth level</a:t>
            </a:r>
          </a:p>
          <a:p>
            <a:pPr marL="402983" lvl="4" indent="-402983" algn="l" defTabSz="91379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580647146"/>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4030465995"/>
      </p:ext>
    </p:extLst>
  </p:cSld>
  <p:clrMapOvr>
    <a:masterClrMapping/>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559334164"/>
      </p:ext>
    </p:extLst>
  </p:cSld>
  <p:clrMapOvr>
    <a:masterClrMapping/>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44" tIns="45673" rIns="91344" bIns="45673" numCol="1" spcCol="0" rtlCol="0" anchor="ctr" anchorCtr="0" compatLnSpc="1">
            <a:prstTxWarp prst="textNoShape">
              <a:avLst/>
            </a:prstTxWarp>
          </a:bodyPr>
          <a:lstStyle/>
          <a:p>
            <a:pPr algn="ctr" defTabSz="913217"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60" tIns="182760" anchor="ctr" anchorCtr="0"/>
          <a:lstStyle>
            <a:lvl1pPr marL="574315" indent="-57114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55" indent="-342689">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793" rtl="0" eaLnBrk="1" latinLnBrk="0" hangingPunct="1">
              <a:lnSpc>
                <a:spcPct val="90000"/>
              </a:lnSpc>
              <a:spcBef>
                <a:spcPts val="0"/>
              </a:spcBef>
              <a:spcAft>
                <a:spcPts val="900"/>
              </a:spcAft>
              <a:buSzPct val="80000"/>
            </a:pPr>
            <a:r>
              <a:rPr lang="en-US" smtClean="0"/>
              <a:t>Click to edit Master text styles</a:t>
            </a:r>
          </a:p>
          <a:p>
            <a:pPr marL="3175" lvl="1" indent="0" algn="l" defTabSz="91379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47" tIns="41123" rIns="82247" bIns="41123" numCol="1" anchor="t" anchorCtr="0" compatLnSpc="1">
            <a:prstTxWarp prst="textNoShape">
              <a:avLst/>
            </a:prstTxWarp>
          </a:bodyPr>
          <a:lstStyle/>
          <a:p>
            <a:pPr defTabSz="1218227"/>
            <a:endParaRPr lang="en-US" sz="1600" dirty="0">
              <a:solidFill>
                <a:srgbClr val="292929"/>
              </a:solidFill>
            </a:endParaRPr>
          </a:p>
        </p:txBody>
      </p:sp>
    </p:spTree>
    <p:extLst>
      <p:ext uri="{BB962C8B-B14F-4D97-AF65-F5344CB8AC3E}">
        <p14:creationId xmlns:p14="http://schemas.microsoft.com/office/powerpoint/2010/main" val="181453853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85415" y="3262999"/>
            <a:ext cx="8282710" cy="996696"/>
          </a:xfrm>
        </p:spPr>
        <p:txBody>
          <a:bodyPr anchor="ctr" anchorCtr="0">
            <a:noAutofit/>
          </a:bodyPr>
          <a:lstStyle>
            <a:lvl1pPr>
              <a:lnSpc>
                <a:spcPct val="90000"/>
              </a:lnSpc>
              <a:defRPr sz="7200"/>
            </a:lvl1pPr>
          </a:lstStyle>
          <a:p>
            <a:r>
              <a:rPr lang="en-US" dirty="0" smtClean="0"/>
              <a:t>Click to edit title style</a:t>
            </a:r>
            <a:endParaRPr lang="en-US" dirty="0"/>
          </a:p>
        </p:txBody>
      </p:sp>
      <p:sp>
        <p:nvSpPr>
          <p:cNvPr id="3" name="Subtitle 2"/>
          <p:cNvSpPr>
            <a:spLocks noGrp="1"/>
          </p:cNvSpPr>
          <p:nvPr>
            <p:ph type="subTitle" idx="1" hasCustomPrompt="1"/>
          </p:nvPr>
        </p:nvSpPr>
        <p:spPr>
          <a:xfrm>
            <a:off x="3373566" y="4343425"/>
            <a:ext cx="8294585" cy="461665"/>
          </a:xfrm>
        </p:spPr>
        <p:txBody>
          <a:bodyPr>
            <a:noAutofit/>
          </a:bodyPr>
          <a:lstStyle>
            <a:lvl1pPr marL="0" indent="0" algn="l">
              <a:lnSpc>
                <a:spcPct val="90000"/>
              </a:lnSpc>
              <a:spcBef>
                <a:spcPts val="0"/>
              </a:spcBef>
              <a:buNone/>
              <a:defRPr sz="2400">
                <a:gradFill>
                  <a:gsLst>
                    <a:gs pos="0">
                      <a:schemeClr val="tx2"/>
                    </a:gs>
                    <a:gs pos="86000">
                      <a:schemeClr val="tx2"/>
                    </a:gs>
                  </a:gsLst>
                  <a:lin ang="5400000" scaled="0"/>
                </a:gradFill>
                <a:latin typeface="+mn-lt"/>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dirty="0" smtClean="0"/>
              <a:t>CLICK TO EDIT SUBTITLE STYLE</a:t>
            </a:r>
            <a:endParaRPr lang="en-US" dirty="0"/>
          </a:p>
        </p:txBody>
      </p:sp>
      <p:sp>
        <p:nvSpPr>
          <p:cNvPr id="7" name="Text Placeholder 6"/>
          <p:cNvSpPr>
            <a:spLocks noGrp="1"/>
          </p:cNvSpPr>
          <p:nvPr>
            <p:ph type="body" sz="quarter" idx="10" hasCustomPrompt="1"/>
          </p:nvPr>
        </p:nvSpPr>
        <p:spPr>
          <a:xfrm>
            <a:off x="520699" y="5569552"/>
            <a:ext cx="10242551" cy="1059873"/>
          </a:xfrm>
        </p:spPr>
        <p:txBody>
          <a:bodyPr anchor="ctr" anchorCtr="0">
            <a:noAutofit/>
            <a:scene3d>
              <a:camera prst="orthographicFront"/>
              <a:lightRig rig="flat" dir="t"/>
            </a:scene3d>
            <a:sp3d>
              <a:contourClr>
                <a:schemeClr val="tx2"/>
              </a:contourClr>
            </a:sp3d>
          </a:bodyPr>
          <a:lstStyle>
            <a:lvl1pPr marL="0" indent="0" algn="l">
              <a:buFont typeface="Arial" pitchFamily="34" charset="0"/>
              <a:buNone/>
              <a:defRPr kumimoji="0" lang="en-US" sz="8000" b="0" i="0" u="none" strike="noStrike" kern="1200" cap="none" spc="-151" normalizeH="0" baseline="0" noProof="0" dirty="0" smtClean="0">
                <a:ln w="11430"/>
                <a:gradFill>
                  <a:gsLst>
                    <a:gs pos="0">
                      <a:schemeClr val="tx2"/>
                    </a:gs>
                    <a:gs pos="88000">
                      <a:schemeClr val="tx2"/>
                    </a:gs>
                  </a:gsLst>
                  <a:lin ang="5400000"/>
                </a:gradFill>
                <a:effectLst/>
                <a:uLnTx/>
                <a:uFillTx/>
                <a:latin typeface="+mj-lt"/>
                <a:ea typeface="+mn-ea"/>
                <a:cs typeface="+mn-cs"/>
              </a:defRPr>
            </a:lvl1pPr>
          </a:lstStyle>
          <a:p>
            <a:pPr lvl="0"/>
            <a:r>
              <a:rPr lang="en-US" dirty="0" smtClean="0"/>
              <a:t>Click to edit…</a:t>
            </a:r>
          </a:p>
        </p:txBody>
      </p:sp>
    </p:spTree>
    <p:extLst>
      <p:ext uri="{BB962C8B-B14F-4D97-AF65-F5344CB8AC3E}">
        <p14:creationId xmlns:p14="http://schemas.microsoft.com/office/powerpoint/2010/main" val="2942159944"/>
      </p:ext>
    </p:extLst>
  </p:cSld>
  <p:clrMapOvr>
    <a:masterClrMapping/>
  </p:clrMapOvr>
  <p:transition>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grpSp>
    </p:spTree>
    <p:extLst>
      <p:ext uri="{BB962C8B-B14F-4D97-AF65-F5344CB8AC3E}">
        <p14:creationId xmlns:p14="http://schemas.microsoft.com/office/powerpoint/2010/main" val="3794345581"/>
      </p:ext>
    </p:extLst>
  </p:cSld>
  <p:clrMapOvr>
    <a:masterClrMapping/>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3"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0" tIns="45691" rIns="91380" bIns="45691" numCol="1" anchor="t" anchorCtr="0" compatLnSpc="1">
            <a:prstTxWarp prst="textNoShape">
              <a:avLst/>
            </a:prstTxWarp>
          </a:bodyPr>
          <a:lstStyle/>
          <a:p>
            <a:pPr defTabSz="913793"/>
            <a:endParaRPr lang="en-US" sz="1900" dirty="0">
              <a:solidFill>
                <a:srgbClr val="292929"/>
              </a:solidFill>
            </a:endParaRPr>
          </a:p>
        </p:txBody>
      </p:sp>
    </p:spTree>
    <p:extLst>
      <p:ext uri="{BB962C8B-B14F-4D97-AF65-F5344CB8AC3E}">
        <p14:creationId xmlns:p14="http://schemas.microsoft.com/office/powerpoint/2010/main" val="882065027"/>
      </p:ext>
    </p:extLst>
  </p:cSld>
  <p:clrMapOvr>
    <a:masterClrMapping/>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0"/>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Tree>
    <p:extLst>
      <p:ext uri="{BB962C8B-B14F-4D97-AF65-F5344CB8AC3E}">
        <p14:creationId xmlns:p14="http://schemas.microsoft.com/office/powerpoint/2010/main" val="39995637"/>
      </p:ext>
    </p:extLst>
  </p:cSld>
  <p:clrMapOvr>
    <a:masterClrMapping/>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pPr defTabSz="913793"/>
            <a:endParaRPr lang="en-US" sz="1600" dirty="0">
              <a:solidFill>
                <a:srgbClr val="292929"/>
              </a:solidFill>
            </a:endParaRPr>
          </a:p>
        </p:txBody>
      </p:sp>
    </p:spTree>
    <p:extLst>
      <p:ext uri="{BB962C8B-B14F-4D97-AF65-F5344CB8AC3E}">
        <p14:creationId xmlns:p14="http://schemas.microsoft.com/office/powerpoint/2010/main" val="599741669"/>
      </p:ext>
    </p:extLst>
  </p:cSld>
  <p:clrMapOvr>
    <a:masterClrMapping/>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7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grpSp>
    </p:spTree>
    <p:extLst>
      <p:ext uri="{BB962C8B-B14F-4D97-AF65-F5344CB8AC3E}">
        <p14:creationId xmlns:p14="http://schemas.microsoft.com/office/powerpoint/2010/main" val="2069890330"/>
      </p:ext>
    </p:extLst>
  </p:cSld>
  <p:clrMapOvr>
    <a:masterClrMapping/>
  </p:clrMapOvr>
  <p:transition>
    <p:fade/>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8"/>
            <a:ext cx="2506560" cy="291353"/>
          </a:xfrm>
          <a:prstGeom prst="rect">
            <a:avLst/>
          </a:prstGeom>
        </p:spPr>
      </p:pic>
    </p:spTree>
    <p:extLst>
      <p:ext uri="{BB962C8B-B14F-4D97-AF65-F5344CB8AC3E}">
        <p14:creationId xmlns:p14="http://schemas.microsoft.com/office/powerpoint/2010/main" val="1919084599"/>
      </p:ext>
    </p:extLst>
  </p:cSld>
  <p:clrMapOvr>
    <a:masterClrMapping/>
  </p:clrMapOvr>
  <p:transition>
    <p:fade/>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65" tIns="45683" rIns="91365" bIns="45683" numCol="1" anchor="t" anchorCtr="0" compatLnSpc="1">
            <a:prstTxWarp prst="textNoShape">
              <a:avLst/>
            </a:prstTxWarp>
            <a:spAutoFit/>
          </a:bodyPr>
          <a:lstStyle/>
          <a:p>
            <a:pPr algn="ctr" defTabSz="91352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52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398386616"/>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19"/>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0"/>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142817239"/>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871458"/>
      </p:ext>
    </p:extLst>
  </p:cSld>
  <p:clrMapOvr>
    <a:masterClrMapping/>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95" tIns="76137" rIns="152295" bIns="76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902886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Conten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892552"/>
          </a:xfrm>
        </p:spPr>
        <p:txBody>
          <a:bodyPr/>
          <a:lstStyle>
            <a:lvl1pPr marL="0" indent="0">
              <a:buNone/>
              <a:defRPr/>
            </a:lvl1pPr>
            <a:lvl2pPr marL="0" indent="0">
              <a:buNone/>
              <a:defRPr sz="20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03458114"/>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803"/>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125895" y="6578272"/>
            <a:ext cx="3937040" cy="169277"/>
          </a:xfrm>
          <a:prstGeom prst="rect">
            <a:avLst/>
          </a:prstGeom>
          <a:noFill/>
        </p:spPr>
        <p:txBody>
          <a:bodyPr wrap="none" lIns="0" tIns="0" rIns="0" bIns="0" rtlCol="0" anchor="ctr">
            <a:spAutoFit/>
          </a:bodyPr>
          <a:lstStyle/>
          <a:p>
            <a:pPr algn="ctr" defTabSz="913793"/>
            <a:r>
              <a:rPr lang="en-US" sz="1100" spc="151"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39425685"/>
      </p:ext>
    </p:extLst>
  </p:cSld>
  <p:clrMapOvr>
    <a:masterClrMapping/>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0"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1" y="4612358"/>
            <a:ext cx="5454333" cy="1144929"/>
          </a:xfrm>
        </p:spPr>
        <p:txBody>
          <a:bodyPr/>
          <a:lstStyle>
            <a:lvl1pPr marL="0" indent="0">
              <a:buFont typeface="Arial" pitchFamily="34" charset="0"/>
              <a:buNone/>
              <a:defRPr sz="2400">
                <a:solidFill>
                  <a:schemeClr val="bg1">
                    <a:alpha val="98000"/>
                  </a:schemeClr>
                </a:solidFill>
                <a:latin typeface="+mj-lt"/>
              </a:defRPr>
            </a:lvl1pPr>
            <a:lvl2pPr marL="460115" indent="0">
              <a:buFont typeface="Arial" pitchFamily="34" charset="0"/>
              <a:buNone/>
              <a:defRPr/>
            </a:lvl2pPr>
            <a:lvl3pPr marL="855197" indent="0">
              <a:buFont typeface="Arial" pitchFamily="34" charset="0"/>
              <a:buNone/>
              <a:defRPr/>
            </a:lvl3pPr>
            <a:lvl4pPr marL="1258212" indent="0">
              <a:buFont typeface="Arial" pitchFamily="34" charset="0"/>
              <a:buNone/>
              <a:defRPr/>
            </a:lvl4pPr>
            <a:lvl5pPr marL="1604087"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2834837289"/>
      </p:ext>
    </p:extLst>
  </p:cSld>
  <p:clrMapOvr>
    <a:masterClrMapping/>
  </p:clrMapOvr>
  <p:transition>
    <p:fade/>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212" indent="-40301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087" indent="-34588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470" indent="-33636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957857836"/>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609" indent="-342717">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17" indent="-342717">
              <a:spcBef>
                <a:spcPts val="0"/>
              </a:spcBef>
              <a:spcAft>
                <a:spcPts val="400"/>
              </a:spcAft>
              <a:buFont typeface="Arial" pitchFamily="34" charset="0"/>
              <a:buChar char="•"/>
              <a:defRPr/>
            </a:lvl5pPr>
            <a:lvl6pPr marL="1032899" indent="-342717">
              <a:buFont typeface="Arial" pitchFamily="34" charset="0"/>
              <a:buChar char="•"/>
              <a:defRPr sz="2400">
                <a:gradFill>
                  <a:gsLst>
                    <a:gs pos="0">
                      <a:srgbClr val="595959"/>
                    </a:gs>
                    <a:gs pos="86000">
                      <a:srgbClr val="595959"/>
                    </a:gs>
                  </a:gsLst>
                  <a:lin ang="5400000" scaled="0"/>
                </a:gradFill>
              </a:defRPr>
            </a:lvl6pPr>
            <a:lvl7pPr marL="1255036" indent="-225303">
              <a:defRPr>
                <a:gradFill>
                  <a:gsLst>
                    <a:gs pos="0">
                      <a:srgbClr val="595959"/>
                    </a:gs>
                    <a:gs pos="86000">
                      <a:srgbClr val="595959"/>
                    </a:gs>
                  </a:gsLst>
                  <a:lin ang="5400000" scaled="0"/>
                </a:gradFill>
              </a:defRPr>
            </a:lvl7pPr>
            <a:lvl8pPr marL="1486682" indent="-231645">
              <a:defRPr>
                <a:gradFill>
                  <a:gsLst>
                    <a:gs pos="0">
                      <a:srgbClr val="595959"/>
                    </a:gs>
                    <a:gs pos="86000">
                      <a:srgbClr val="595959"/>
                    </a:gs>
                  </a:gsLst>
                  <a:lin ang="5400000" scaled="0"/>
                </a:gradFill>
              </a:defRPr>
            </a:lvl8pPr>
          </a:lstStyle>
          <a:p>
            <a:pPr marL="345885" lvl="0" indent="-345885" algn="l" defTabSz="913869" rtl="0" eaLnBrk="1" latinLnBrk="0" hangingPunct="1">
              <a:lnSpc>
                <a:spcPct val="90000"/>
              </a:lnSpc>
              <a:spcBef>
                <a:spcPct val="20000"/>
              </a:spcBef>
              <a:buSzPct val="90000"/>
              <a:buFont typeface="Arial" pitchFamily="34" charset="0"/>
              <a:buChar char="•"/>
            </a:pPr>
            <a:r>
              <a:rPr lang="en-US" smtClean="0"/>
              <a:t>Click to edit Master text styles</a:t>
            </a:r>
          </a:p>
          <a:p>
            <a:pPr marL="345885" lvl="1" indent="-345885" algn="l" defTabSz="913869" rtl="0" eaLnBrk="1" latinLnBrk="0" hangingPunct="1">
              <a:lnSpc>
                <a:spcPct val="90000"/>
              </a:lnSpc>
              <a:spcBef>
                <a:spcPct val="20000"/>
              </a:spcBef>
              <a:buSzPct val="90000"/>
              <a:buFont typeface="Arial" pitchFamily="34" charset="0"/>
              <a:buChar char="•"/>
            </a:pPr>
            <a:r>
              <a:rPr lang="en-US" smtClean="0"/>
              <a:t>Second level</a:t>
            </a:r>
          </a:p>
          <a:p>
            <a:pPr marL="345885" lvl="2" indent="-345885" algn="l" defTabSz="913869" rtl="0" eaLnBrk="1" latinLnBrk="0" hangingPunct="1">
              <a:lnSpc>
                <a:spcPct val="90000"/>
              </a:lnSpc>
              <a:spcBef>
                <a:spcPct val="20000"/>
              </a:spcBef>
              <a:buSzPct val="90000"/>
              <a:buFont typeface="Arial" pitchFamily="34" charset="0"/>
              <a:buChar char="•"/>
            </a:pPr>
            <a:r>
              <a:rPr lang="en-US" smtClean="0"/>
              <a:t>Third level</a:t>
            </a:r>
          </a:p>
          <a:p>
            <a:pPr marL="345885" lvl="3" indent="-345885" algn="l" defTabSz="913869" rtl="0" eaLnBrk="1" latinLnBrk="0" hangingPunct="1">
              <a:lnSpc>
                <a:spcPct val="90000"/>
              </a:lnSpc>
              <a:spcBef>
                <a:spcPct val="20000"/>
              </a:spcBef>
              <a:buSzPct val="90000"/>
              <a:buFont typeface="Arial" pitchFamily="34" charset="0"/>
              <a:buChar char="•"/>
            </a:pPr>
            <a:r>
              <a:rPr lang="en-US" smtClean="0"/>
              <a:t>Fourth level</a:t>
            </a:r>
          </a:p>
          <a:p>
            <a:pPr marL="345885" lvl="4" indent="-345885" algn="l" defTabSz="91386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435801615"/>
      </p:ext>
    </p:extLst>
  </p:cSld>
  <p:clrMapOvr>
    <a:masterClrMapping/>
  </p:clrMapOvr>
  <p:transition>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30" indent="-341130">
              <a:lnSpc>
                <a:spcPct val="90000"/>
              </a:lnSpc>
              <a:buSzPct val="80000"/>
              <a:buFont typeface="Arial" pitchFamily="34" charset="0"/>
              <a:buChar char="•"/>
              <a:defRPr sz="3200"/>
            </a:lvl1pPr>
            <a:lvl2pPr marL="626724" indent="-285594">
              <a:lnSpc>
                <a:spcPct val="90000"/>
              </a:lnSpc>
              <a:buSzPct val="80000"/>
              <a:buFont typeface="Arial" pitchFamily="34" charset="0"/>
              <a:buChar char="•"/>
              <a:defRPr sz="2800"/>
            </a:lvl2pPr>
            <a:lvl3pPr marL="913905" indent="-287182">
              <a:lnSpc>
                <a:spcPct val="90000"/>
              </a:lnSpc>
              <a:buSzPct val="80000"/>
              <a:buFont typeface="Arial" pitchFamily="34" charset="0"/>
              <a:buChar char="•"/>
              <a:defRPr sz="2400"/>
            </a:lvl3pPr>
            <a:lvl4pPr marL="1711980" indent="-225303">
              <a:lnSpc>
                <a:spcPct val="90000"/>
              </a:lnSpc>
              <a:buSzPct val="80000"/>
              <a:buFont typeface="Arial" pitchFamily="34" charset="0"/>
              <a:buChar char="•"/>
              <a:defRPr sz="2000"/>
            </a:lvl4pPr>
            <a:lvl5pPr marL="1943630" indent="-23164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41" indent="-45694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80" indent="-45694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441" indent="-342717">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400" indent="-342717">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702" indent="-342717">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30" lvl="0" indent="-341130" algn="l" defTabSz="913869" rtl="0" eaLnBrk="1" latinLnBrk="0" hangingPunct="1">
              <a:lnSpc>
                <a:spcPct val="90000"/>
              </a:lnSpc>
              <a:spcBef>
                <a:spcPct val="20000"/>
              </a:spcBef>
              <a:buSzPct val="80000"/>
              <a:buFont typeface="Arial" pitchFamily="34" charset="0"/>
              <a:buChar char="•"/>
            </a:pPr>
            <a:r>
              <a:rPr lang="en-US" smtClean="0"/>
              <a:t>Click to edit Master text styles</a:t>
            </a:r>
          </a:p>
          <a:p>
            <a:pPr marL="341130" lvl="1" indent="-341130" algn="l" defTabSz="913869" rtl="0" eaLnBrk="1" latinLnBrk="0" hangingPunct="1">
              <a:lnSpc>
                <a:spcPct val="90000"/>
              </a:lnSpc>
              <a:spcBef>
                <a:spcPct val="20000"/>
              </a:spcBef>
              <a:buSzPct val="80000"/>
              <a:buFont typeface="Arial" pitchFamily="34" charset="0"/>
              <a:buChar char="•"/>
            </a:pPr>
            <a:r>
              <a:rPr lang="en-US" smtClean="0"/>
              <a:t>Second level</a:t>
            </a:r>
          </a:p>
          <a:p>
            <a:pPr marL="341130" lvl="2" indent="-341130" algn="l" defTabSz="913869" rtl="0" eaLnBrk="1" latinLnBrk="0" hangingPunct="1">
              <a:lnSpc>
                <a:spcPct val="90000"/>
              </a:lnSpc>
              <a:spcBef>
                <a:spcPct val="20000"/>
              </a:spcBef>
              <a:buSzPct val="80000"/>
              <a:buFont typeface="Arial" pitchFamily="34" charset="0"/>
              <a:buChar char="•"/>
            </a:pPr>
            <a:r>
              <a:rPr lang="en-US" smtClean="0"/>
              <a:t>Third level</a:t>
            </a:r>
          </a:p>
          <a:p>
            <a:pPr marL="341130" lvl="3" indent="-341130" algn="l" defTabSz="913869" rtl="0" eaLnBrk="1" latinLnBrk="0" hangingPunct="1">
              <a:lnSpc>
                <a:spcPct val="90000"/>
              </a:lnSpc>
              <a:spcBef>
                <a:spcPct val="20000"/>
              </a:spcBef>
              <a:buSzPct val="80000"/>
              <a:buFont typeface="Arial" pitchFamily="34" charset="0"/>
              <a:buChar char="•"/>
            </a:pPr>
            <a:r>
              <a:rPr lang="en-US" smtClean="0"/>
              <a:t>Fourth level</a:t>
            </a:r>
          </a:p>
          <a:p>
            <a:pPr marL="341130" lvl="4" indent="-341130" algn="l" defTabSz="91386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09663844"/>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15" indent="-403015">
              <a:buSzPct val="80000"/>
              <a:buFont typeface="Arial" pitchFamily="34" charset="0"/>
              <a:buChar char="•"/>
              <a:defRPr sz="2800"/>
            </a:lvl1pPr>
            <a:lvl2pPr marL="744124" indent="-322089">
              <a:buSzPct val="80000"/>
              <a:buFont typeface="Arial" pitchFamily="34" charset="0"/>
              <a:buChar char="•"/>
              <a:defRPr sz="2800"/>
            </a:lvl2pPr>
            <a:lvl3pPr marL="1026558" indent="-282420" defTabSz="1029726">
              <a:buSzPct val="80000"/>
              <a:buFont typeface="Arial" pitchFamily="34" charset="0"/>
              <a:buChar char="•"/>
              <a:defRPr sz="2400"/>
            </a:lvl3pPr>
            <a:lvl4pPr marL="1316902" indent="-287182">
              <a:buSzPct val="80000"/>
              <a:buFont typeface="Arial" pitchFamily="34" charset="0"/>
              <a:buChar char="•"/>
              <a:defRPr sz="2000"/>
            </a:lvl4pPr>
            <a:lvl5pPr marL="1540630" indent="-223717">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64" indent="-29616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41" indent="-45694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759" indent="-342717">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442" indent="-342717">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848" indent="-342717">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442" indent="-342717">
              <a:defRPr sz="1600"/>
            </a:lvl6pPr>
            <a:lvl7pPr marL="1602509" indent="-285594">
              <a:defRPr sz="1600"/>
            </a:lvl7pPr>
            <a:lvl8pPr>
              <a:defRPr sz="1600"/>
            </a:lvl8pPr>
            <a:lvl9pPr>
              <a:defRPr sz="1600"/>
            </a:lvl9pPr>
          </a:lstStyle>
          <a:p>
            <a:pPr marL="403015" lvl="0" indent="-403015" algn="l" defTabSz="913869" rtl="0" eaLnBrk="1" latinLnBrk="0" hangingPunct="1">
              <a:lnSpc>
                <a:spcPct val="90000"/>
              </a:lnSpc>
              <a:spcBef>
                <a:spcPct val="20000"/>
              </a:spcBef>
              <a:buSzPct val="80000"/>
            </a:pPr>
            <a:r>
              <a:rPr lang="en-US" smtClean="0"/>
              <a:t>Click to edit Master text styles</a:t>
            </a:r>
          </a:p>
          <a:p>
            <a:pPr marL="403015" lvl="1" indent="-403015" algn="l" defTabSz="913869" rtl="0" eaLnBrk="1" latinLnBrk="0" hangingPunct="1">
              <a:lnSpc>
                <a:spcPct val="90000"/>
              </a:lnSpc>
              <a:spcBef>
                <a:spcPct val="20000"/>
              </a:spcBef>
              <a:buSzPct val="80000"/>
            </a:pPr>
            <a:r>
              <a:rPr lang="en-US" smtClean="0"/>
              <a:t>Second level</a:t>
            </a:r>
          </a:p>
          <a:p>
            <a:pPr marL="403015" lvl="2" indent="-403015" algn="l" defTabSz="913869" rtl="0" eaLnBrk="1" latinLnBrk="0" hangingPunct="1">
              <a:lnSpc>
                <a:spcPct val="90000"/>
              </a:lnSpc>
              <a:spcBef>
                <a:spcPct val="20000"/>
              </a:spcBef>
              <a:buSzPct val="80000"/>
            </a:pPr>
            <a:r>
              <a:rPr lang="en-US" smtClean="0"/>
              <a:t>Third level</a:t>
            </a:r>
          </a:p>
          <a:p>
            <a:pPr marL="403015" lvl="3" indent="-403015" algn="l" defTabSz="913869" rtl="0" eaLnBrk="1" latinLnBrk="0" hangingPunct="1">
              <a:lnSpc>
                <a:spcPct val="90000"/>
              </a:lnSpc>
              <a:spcBef>
                <a:spcPct val="20000"/>
              </a:spcBef>
              <a:buSzPct val="80000"/>
            </a:pPr>
            <a:r>
              <a:rPr lang="en-US" smtClean="0"/>
              <a:t>Fourth level</a:t>
            </a:r>
          </a:p>
          <a:p>
            <a:pPr marL="403015" lvl="4" indent="-403015" algn="l" defTabSz="91386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37276145"/>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1122242209"/>
      </p:ext>
    </p:extLst>
  </p:cSld>
  <p:clrMapOvr>
    <a:masterClrMapping/>
  </p:clrMapOvr>
  <p:transition>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3458861570"/>
      </p:ext>
    </p:extLst>
  </p:cSld>
  <p:clrMapOvr>
    <a:masterClrMapping/>
  </p:clrMapOvr>
  <p:transition>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52" tIns="45677" rIns="91352" bIns="45677" numCol="1" spcCol="0" rtlCol="0" anchor="ctr" anchorCtr="0" compatLnSpc="1">
            <a:prstTxWarp prst="textNoShape">
              <a:avLst/>
            </a:prstTxWarp>
          </a:bodyPr>
          <a:lstStyle/>
          <a:p>
            <a:pPr algn="ctr" defTabSz="91329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76" tIns="182776" anchor="ctr" anchorCtr="0"/>
          <a:lstStyle>
            <a:lvl1pPr marL="574363" indent="-571188">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85" indent="-342717">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869" rtl="0" eaLnBrk="1" latinLnBrk="0" hangingPunct="1">
              <a:lnSpc>
                <a:spcPct val="90000"/>
              </a:lnSpc>
              <a:spcBef>
                <a:spcPts val="0"/>
              </a:spcBef>
              <a:spcAft>
                <a:spcPts val="900"/>
              </a:spcAft>
              <a:buSzPct val="80000"/>
            </a:pPr>
            <a:r>
              <a:rPr lang="en-US" smtClean="0"/>
              <a:t>Click to edit Master text styles</a:t>
            </a:r>
          </a:p>
          <a:p>
            <a:pPr marL="3175" lvl="1" indent="0" algn="l" defTabSz="91386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55" tIns="41127" rIns="82255" bIns="41127" numCol="1" anchor="t" anchorCtr="0" compatLnSpc="1">
            <a:prstTxWarp prst="textNoShape">
              <a:avLst/>
            </a:prstTxWarp>
          </a:bodyPr>
          <a:lstStyle/>
          <a:p>
            <a:pPr defTabSz="1218328"/>
            <a:endParaRPr lang="en-US" sz="1600" dirty="0">
              <a:solidFill>
                <a:srgbClr val="292929"/>
              </a:solidFill>
            </a:endParaRPr>
          </a:p>
        </p:txBody>
      </p:sp>
    </p:spTree>
    <p:extLst>
      <p:ext uri="{BB962C8B-B14F-4D97-AF65-F5344CB8AC3E}">
        <p14:creationId xmlns:p14="http://schemas.microsoft.com/office/powerpoint/2010/main" val="1970231862"/>
      </p:ext>
    </p:extLst>
  </p:cSld>
  <p:clrMapOvr>
    <a:masterClrMapping/>
  </p:clrMapOvr>
  <p:transition>
    <p:fad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grpSp>
    </p:spTree>
    <p:extLst>
      <p:ext uri="{BB962C8B-B14F-4D97-AF65-F5344CB8AC3E}">
        <p14:creationId xmlns:p14="http://schemas.microsoft.com/office/powerpoint/2010/main" val="3242952150"/>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Conten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6"/>
            <a:ext cx="11149012" cy="1908215"/>
          </a:xfrm>
        </p:spPr>
        <p:txBody>
          <a:bodyPr/>
          <a:lstStyle>
            <a:lvl1pPr marL="463172" indent="-463172">
              <a:lnSpc>
                <a:spcPct val="90000"/>
              </a:lnSpc>
              <a:defRPr sz="4000"/>
            </a:lvl1pPr>
            <a:lvl2pPr marL="747109" indent="-283936">
              <a:lnSpc>
                <a:spcPct val="90000"/>
              </a:lnSpc>
              <a:defRPr sz="2000"/>
            </a:lvl2pPr>
            <a:lvl3pPr marL="1032643" indent="-285522">
              <a:lnSpc>
                <a:spcPct val="90000"/>
              </a:lnSpc>
              <a:defRPr sz="2000"/>
            </a:lvl3pPr>
            <a:lvl4pPr marL="1257900" indent="-225247">
              <a:lnSpc>
                <a:spcPct val="90000"/>
              </a:lnSpc>
              <a:defRPr sz="1900"/>
            </a:lvl4pPr>
            <a:lvl5pPr marL="1483136" indent="-225247">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9369781"/>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70"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8" tIns="45695" rIns="91388" bIns="45695" numCol="1" anchor="t" anchorCtr="0" compatLnSpc="1">
            <a:prstTxWarp prst="textNoShape">
              <a:avLst/>
            </a:prstTxWarp>
          </a:bodyPr>
          <a:lstStyle/>
          <a:p>
            <a:pPr defTabSz="1218379"/>
            <a:endParaRPr lang="en-US" sz="2400" dirty="0">
              <a:solidFill>
                <a:srgbClr val="292929"/>
              </a:solidFill>
            </a:endParaRPr>
          </a:p>
        </p:txBody>
      </p:sp>
    </p:spTree>
    <p:extLst>
      <p:ext uri="{BB962C8B-B14F-4D97-AF65-F5344CB8AC3E}">
        <p14:creationId xmlns:p14="http://schemas.microsoft.com/office/powerpoint/2010/main" val="3901882893"/>
      </p:ext>
    </p:extLst>
  </p:cSld>
  <p:clrMapOvr>
    <a:masterClrMapping/>
  </p:clrMapOvr>
  <p:transition>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4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grpSp>
    </p:spTree>
    <p:extLst>
      <p:ext uri="{BB962C8B-B14F-4D97-AF65-F5344CB8AC3E}">
        <p14:creationId xmlns:p14="http://schemas.microsoft.com/office/powerpoint/2010/main" val="1563376538"/>
      </p:ext>
    </p:extLst>
  </p:cSld>
  <p:clrMapOvr>
    <a:masterClrMapping/>
  </p:clrMapOvr>
  <p:transition>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55" tIns="41127" rIns="82255" bIns="41127" numCol="1" anchor="t" anchorCtr="0" compatLnSpc="1">
            <a:prstTxWarp prst="textNoShape">
              <a:avLst/>
            </a:prstTxWarp>
          </a:bodyPr>
          <a:lstStyle/>
          <a:p>
            <a:pPr defTabSz="1218379"/>
            <a:endParaRPr lang="en-US" sz="1600" dirty="0">
              <a:solidFill>
                <a:srgbClr val="292929"/>
              </a:solidFill>
            </a:endParaRPr>
          </a:p>
        </p:txBody>
      </p:sp>
    </p:spTree>
    <p:extLst>
      <p:ext uri="{BB962C8B-B14F-4D97-AF65-F5344CB8AC3E}">
        <p14:creationId xmlns:p14="http://schemas.microsoft.com/office/powerpoint/2010/main" val="2897563417"/>
      </p:ext>
    </p:extLst>
  </p:cSld>
  <p:clrMapOvr>
    <a:masterClrMapping/>
  </p:clrMapOvr>
  <p:transition>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75"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grpSp>
    </p:spTree>
    <p:extLst>
      <p:ext uri="{BB962C8B-B14F-4D97-AF65-F5344CB8AC3E}">
        <p14:creationId xmlns:p14="http://schemas.microsoft.com/office/powerpoint/2010/main" val="593305961"/>
      </p:ext>
    </p:extLst>
  </p:cSld>
  <p:clrMapOvr>
    <a:masterClrMapping/>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5"/>
            <a:ext cx="2506560" cy="291353"/>
          </a:xfrm>
          <a:prstGeom prst="rect">
            <a:avLst/>
          </a:prstGeom>
        </p:spPr>
      </p:pic>
    </p:spTree>
    <p:extLst>
      <p:ext uri="{BB962C8B-B14F-4D97-AF65-F5344CB8AC3E}">
        <p14:creationId xmlns:p14="http://schemas.microsoft.com/office/powerpoint/2010/main" val="2426918330"/>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73" tIns="45687" rIns="91373" bIns="45687" numCol="1" anchor="t" anchorCtr="0" compatLnSpc="1">
            <a:prstTxWarp prst="textNoShape">
              <a:avLst/>
            </a:prstTxWarp>
            <a:spAutoFit/>
          </a:bodyPr>
          <a:lstStyle/>
          <a:p>
            <a:pPr algn="ctr" defTabSz="913605"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605"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029315"/>
      </p:ext>
    </p:extLst>
  </p:cSld>
  <p:clrMapOvr>
    <a:masterClrMapping/>
  </p:clrMapOvr>
  <p:transition>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17"/>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6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560423197"/>
      </p:ext>
    </p:extLst>
  </p:cSld>
  <p:clrMapOvr>
    <a:masterClrMapping/>
  </p:clrMapOvr>
  <p:transition>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8959062"/>
      </p:ext>
    </p:extLst>
  </p:cSld>
  <p:clrMapOvr>
    <a:masterClrMapping/>
  </p:clrMapOvr>
  <p:transition>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08" tIns="76145" rIns="152308" bIns="76145"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53478188"/>
      </p:ext>
    </p:extLst>
  </p:cSld>
  <p:clrMapOvr>
    <a:masterClrMapping/>
  </p:clrMapOvr>
  <p:transition>
    <p:fade/>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95" y="2669448"/>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33"/>
            <a:ext cx="7051386" cy="732551"/>
          </a:xfrm>
        </p:spPr>
        <p:txBody>
          <a:bodyPr>
            <a:normAutofit/>
          </a:bodyPr>
          <a:lstStyle>
            <a:lvl1pPr marL="0" indent="0" algn="l">
              <a:buNone/>
              <a:defRPr sz="2700" b="0" i="0">
                <a:solidFill>
                  <a:srgbClr val="FFFFFF"/>
                </a:solidFill>
                <a:latin typeface="Segoe"/>
                <a:cs typeface="Segoe"/>
              </a:defRPr>
            </a:lvl1pPr>
            <a:lvl2pPr marL="609189" indent="0" algn="ctr">
              <a:buNone/>
              <a:defRPr>
                <a:solidFill>
                  <a:schemeClr val="tx1">
                    <a:tint val="75000"/>
                  </a:schemeClr>
                </a:solidFill>
              </a:defRPr>
            </a:lvl2pPr>
            <a:lvl3pPr marL="1218379" indent="0" algn="ctr">
              <a:buNone/>
              <a:defRPr>
                <a:solidFill>
                  <a:schemeClr val="tx1">
                    <a:tint val="75000"/>
                  </a:schemeClr>
                </a:solidFill>
              </a:defRPr>
            </a:lvl3pPr>
            <a:lvl4pPr marL="1827568" indent="0" algn="ctr">
              <a:buNone/>
              <a:defRPr>
                <a:solidFill>
                  <a:schemeClr val="tx1">
                    <a:tint val="75000"/>
                  </a:schemeClr>
                </a:solidFill>
              </a:defRPr>
            </a:lvl4pPr>
            <a:lvl5pPr marL="2436753" indent="0" algn="ctr">
              <a:buNone/>
              <a:defRPr>
                <a:solidFill>
                  <a:schemeClr val="tx1">
                    <a:tint val="75000"/>
                  </a:schemeClr>
                </a:solidFill>
              </a:defRPr>
            </a:lvl5pPr>
            <a:lvl6pPr marL="3045935" indent="0" algn="ctr">
              <a:buNone/>
              <a:defRPr>
                <a:solidFill>
                  <a:schemeClr val="tx1">
                    <a:tint val="75000"/>
                  </a:schemeClr>
                </a:solidFill>
              </a:defRPr>
            </a:lvl6pPr>
            <a:lvl7pPr marL="3655136" indent="0" algn="ctr">
              <a:buNone/>
              <a:defRPr>
                <a:solidFill>
                  <a:schemeClr val="tx1">
                    <a:tint val="75000"/>
                  </a:schemeClr>
                </a:solidFill>
              </a:defRPr>
            </a:lvl7pPr>
            <a:lvl8pPr marL="4264318" indent="0" algn="ctr">
              <a:buNone/>
              <a:defRPr>
                <a:solidFill>
                  <a:schemeClr val="tx1">
                    <a:tint val="75000"/>
                  </a:schemeClr>
                </a:solidFill>
              </a:defRPr>
            </a:lvl8pPr>
            <a:lvl9pPr marL="4873504"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dirty="0"/>
          </a:p>
        </p:txBody>
      </p:sp>
    </p:spTree>
    <p:extLst>
      <p:ext uri="{BB962C8B-B14F-4D97-AF65-F5344CB8AC3E}">
        <p14:creationId xmlns:p14="http://schemas.microsoft.com/office/powerpoint/2010/main" val="54320098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25"/>
            <a:ext cx="5486400" cy="1797415"/>
          </a:xfrm>
        </p:spPr>
        <p:txBody>
          <a:bodyPr/>
          <a:lstStyle>
            <a:lvl1pPr marL="339709" indent="-339709">
              <a:lnSpc>
                <a:spcPct val="90000"/>
              </a:lnSpc>
              <a:defRPr sz="3200"/>
            </a:lvl1pPr>
            <a:lvl2pPr marL="628155" indent="-279172">
              <a:lnSpc>
                <a:spcPct val="90000"/>
              </a:lnSpc>
              <a:defRPr sz="2000"/>
            </a:lvl2pPr>
            <a:lvl3pPr marL="913677" indent="-285522">
              <a:lnSpc>
                <a:spcPct val="90000"/>
              </a:lnSpc>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25"/>
            <a:ext cx="5486400" cy="1797415"/>
          </a:xfrm>
        </p:spPr>
        <p:txBody>
          <a:bodyPr/>
          <a:lstStyle>
            <a:lvl1pPr marL="347635" indent="-347635">
              <a:lnSpc>
                <a:spcPct val="90000"/>
              </a:lnSpc>
              <a:defRPr sz="3200"/>
            </a:lvl1pPr>
            <a:lvl2pPr marL="628155" indent="-283936">
              <a:lnSpc>
                <a:spcPct val="90000"/>
              </a:lnSpc>
              <a:defRPr sz="2000"/>
            </a:lvl2pPr>
            <a:lvl3pPr marL="913677" indent="-285522">
              <a:lnSpc>
                <a:spcPct val="90000"/>
              </a:lnSpc>
              <a:tabLst>
                <a:tab pos="1080242" algn="l"/>
              </a:tabLst>
              <a:defRPr sz="2000"/>
            </a:lvl3pPr>
            <a:lvl4pPr marL="1138914" indent="-225247">
              <a:lnSpc>
                <a:spcPct val="90000"/>
              </a:lnSpc>
              <a:defRPr sz="1900"/>
            </a:lvl4pPr>
            <a:lvl5pPr marL="1376860" indent="-237936">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0595163"/>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10" name="Content Placeholder 2"/>
          <p:cNvSpPr>
            <a:spLocks noGrp="1"/>
          </p:cNvSpPr>
          <p:nvPr>
            <p:ph sz="half" idx="1"/>
          </p:nvPr>
        </p:nvSpPr>
        <p:spPr>
          <a:xfrm>
            <a:off x="609441" y="1487440"/>
            <a:ext cx="5277761" cy="2836161"/>
          </a:xfrm>
        </p:spPr>
        <p:txBody>
          <a:bodyPr/>
          <a:lstStyle>
            <a:lvl1pPr marL="452979" indent="-452979">
              <a:lnSpc>
                <a:spcPct val="90000"/>
              </a:lnSpc>
              <a:defRPr sz="3700">
                <a:solidFill>
                  <a:schemeClr val="tx1">
                    <a:lumMod val="65000"/>
                    <a:lumOff val="35000"/>
                  </a:schemeClr>
                </a:solidFill>
              </a:defRPr>
            </a:lvl1pPr>
            <a:lvl2pPr marL="897142" indent="-433589">
              <a:lnSpc>
                <a:spcPct val="90000"/>
              </a:lnSpc>
              <a:defRPr sz="3200">
                <a:solidFill>
                  <a:schemeClr val="tx1">
                    <a:lumMod val="65000"/>
                    <a:lumOff val="35000"/>
                  </a:schemeClr>
                </a:solidFill>
              </a:defRPr>
            </a:lvl2pPr>
            <a:lvl3pPr marL="1270806" indent="-384237">
              <a:lnSpc>
                <a:spcPct val="90000"/>
              </a:lnSpc>
              <a:defRPr sz="2700">
                <a:solidFill>
                  <a:schemeClr val="tx1">
                    <a:lumMod val="65000"/>
                    <a:lumOff val="35000"/>
                  </a:schemeClr>
                </a:solidFill>
              </a:defRPr>
            </a:lvl3pPr>
            <a:lvl4pPr marL="1635654" indent="-364841">
              <a:lnSpc>
                <a:spcPct val="90000"/>
              </a:lnSpc>
              <a:defRPr sz="2400">
                <a:solidFill>
                  <a:schemeClr val="tx1">
                    <a:lumMod val="65000"/>
                    <a:lumOff val="35000"/>
                  </a:schemeClr>
                </a:solidFill>
              </a:defRPr>
            </a:lvl4pPr>
            <a:lvl5pPr marL="2019889" indent="-373656">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297576" y="1487440"/>
            <a:ext cx="5281825" cy="2836161"/>
          </a:xfrm>
        </p:spPr>
        <p:txBody>
          <a:bodyPr/>
          <a:lstStyle>
            <a:lvl1pPr marL="463544" indent="-463544">
              <a:lnSpc>
                <a:spcPct val="90000"/>
              </a:lnSpc>
              <a:defRPr sz="3700">
                <a:solidFill>
                  <a:schemeClr val="tx1">
                    <a:lumMod val="65000"/>
                    <a:lumOff val="35000"/>
                  </a:schemeClr>
                </a:solidFill>
              </a:defRPr>
            </a:lvl1pPr>
            <a:lvl2pPr marL="897142" indent="-452979">
              <a:lnSpc>
                <a:spcPct val="90000"/>
              </a:lnSpc>
              <a:defRPr sz="3200">
                <a:solidFill>
                  <a:schemeClr val="tx1">
                    <a:lumMod val="65000"/>
                    <a:lumOff val="35000"/>
                  </a:schemeClr>
                </a:solidFill>
              </a:defRPr>
            </a:lvl2pPr>
            <a:lvl3pPr marL="1281378" indent="-403635">
              <a:lnSpc>
                <a:spcPct val="90000"/>
              </a:lnSpc>
              <a:defRPr sz="2700">
                <a:solidFill>
                  <a:schemeClr val="tx1">
                    <a:lumMod val="65000"/>
                    <a:lumOff val="35000"/>
                  </a:schemeClr>
                </a:solidFill>
              </a:defRPr>
            </a:lvl3pPr>
            <a:lvl4pPr marL="1635654" indent="-354275">
              <a:lnSpc>
                <a:spcPct val="90000"/>
              </a:lnSpc>
              <a:defRPr sz="2400">
                <a:solidFill>
                  <a:schemeClr val="tx1">
                    <a:lumMod val="65000"/>
                    <a:lumOff val="35000"/>
                  </a:schemeClr>
                </a:solidFill>
              </a:defRPr>
            </a:lvl4pPr>
            <a:lvl5pPr marL="2019889" indent="-364841">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121835" tIns="60917" rIns="121835" bIns="60917"/>
          <a:lstStyle>
            <a:lvl1pPr algn="ctr">
              <a:defRPr b="0" i="0">
                <a:solidFill>
                  <a:schemeClr val="tx1">
                    <a:lumMod val="95000"/>
                    <a:lumOff val="5000"/>
                  </a:schemeClr>
                </a:solidFill>
                <a:latin typeface="Segoe"/>
                <a:cs typeface="Segoe"/>
              </a:defRPr>
            </a:lvl1pPr>
          </a:lstStyle>
          <a:p>
            <a:pPr defTabSz="1218379"/>
            <a:fld id="{1C24C1D7-E85D-3D41-874A-BD44A6CAB932}" type="slidenum">
              <a:rPr lang="en-US" sz="2400" smtClean="0">
                <a:solidFill>
                  <a:srgbClr val="292929">
                    <a:lumMod val="95000"/>
                    <a:lumOff val="5000"/>
                  </a:srgbClr>
                </a:solidFill>
              </a:rPr>
              <a:pPr defTabSz="1218379"/>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90" y="6073881"/>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81"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51" y="6233175"/>
            <a:ext cx="1847701" cy="495300"/>
          </a:xfrm>
          <a:prstGeom prst="rect">
            <a:avLst/>
          </a:prstGeom>
        </p:spPr>
      </p:pic>
    </p:spTree>
    <p:extLst>
      <p:ext uri="{BB962C8B-B14F-4D97-AF65-F5344CB8AC3E}">
        <p14:creationId xmlns:p14="http://schemas.microsoft.com/office/powerpoint/2010/main" val="757485228"/>
      </p:ext>
    </p:extLst>
  </p:cSld>
  <p:clrMapOvr>
    <a:masterClrMapping/>
  </p:clrMapOvr>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dirty="0"/>
          </a:p>
        </p:txBody>
      </p:sp>
    </p:spTree>
    <p:extLst>
      <p:ext uri="{BB962C8B-B14F-4D97-AF65-F5344CB8AC3E}">
        <p14:creationId xmlns:p14="http://schemas.microsoft.com/office/powerpoint/2010/main" val="781513525"/>
      </p:ext>
    </p:extLst>
  </p:cSld>
  <p:clrMapOvr>
    <a:masterClrMapping/>
  </p:clrMapOvr>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5621124"/>
      </p:ext>
    </p:extLst>
  </p:cSld>
  <p:clrMapOvr>
    <a:masterClrMapping/>
  </p:clrMapOvr>
  <p:transition>
    <p:fade/>
  </p:transition>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419272499"/>
      </p:ext>
    </p:extLst>
  </p:cSld>
  <p:clrMapOvr>
    <a:masterClrMapping/>
  </p:clrMapOvr>
  <p:transition>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108262313"/>
      </p:ext>
    </p:extLst>
  </p:cSld>
  <p:clrMapOvr>
    <a:masterClrMapping/>
  </p:clrMapOvr>
  <p:transition>
    <p:fade/>
  </p:transition>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648025067"/>
      </p:ext>
    </p:extLst>
  </p:cSld>
  <p:clrMapOvr>
    <a:masterClrMapping/>
  </p:clrMapOvr>
  <p:transition>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966913088"/>
      </p:ext>
    </p:extLst>
  </p:cSld>
  <p:clrMapOvr>
    <a:masterClrMapping/>
  </p:clrMapOvr>
  <p:transition>
    <p:fade/>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881920762"/>
      </p:ext>
    </p:extLst>
  </p:cSld>
  <p:clrMapOvr>
    <a:masterClrMapping/>
  </p:clrMapOvr>
  <p:transition>
    <p:fade/>
  </p:transition>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2808585778"/>
      </p:ext>
    </p:extLst>
  </p:cSld>
  <p:clrMapOvr>
    <a:masterClrMapping/>
  </p:clrMapOvr>
  <p:transition>
    <p:fade/>
  </p:transition>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6350318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738603017"/>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defTabSz="1218936"/>
            <a:endParaRPr lang="en-US" sz="1600" dirty="0">
              <a:solidFill>
                <a:srgbClr val="292929"/>
              </a:solidFill>
            </a:endParaRPr>
          </a:p>
        </p:txBody>
      </p:sp>
    </p:spTree>
    <p:extLst>
      <p:ext uri="{BB962C8B-B14F-4D97-AF65-F5344CB8AC3E}">
        <p14:creationId xmlns:p14="http://schemas.microsoft.com/office/powerpoint/2010/main" val="2832974540"/>
      </p:ext>
    </p:extLst>
  </p:cSld>
  <p:clrMapOvr>
    <a:masterClrMapping/>
  </p:clrMapOvr>
  <p:transition>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1493737119"/>
      </p:ext>
    </p:extLst>
  </p:cSld>
  <p:clrMapOvr>
    <a:masterClrMapping/>
  </p:clrMapOvr>
  <p:transition>
    <p:fade/>
  </p:transition>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defTabSz="1218987"/>
            <a:endParaRPr lang="en-US" sz="2400" dirty="0">
              <a:solidFill>
                <a:srgbClr val="292929"/>
              </a:solidFill>
            </a:endParaRPr>
          </a:p>
        </p:txBody>
      </p:sp>
    </p:spTree>
    <p:extLst>
      <p:ext uri="{BB962C8B-B14F-4D97-AF65-F5344CB8AC3E}">
        <p14:creationId xmlns:p14="http://schemas.microsoft.com/office/powerpoint/2010/main" val="4214007598"/>
      </p:ext>
    </p:extLst>
  </p:cSld>
  <p:clrMapOvr>
    <a:masterClrMapping/>
  </p:clrMapOvr>
  <p:transition>
    <p:fade/>
  </p:transition>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grpSp>
    </p:spTree>
    <p:extLst>
      <p:ext uri="{BB962C8B-B14F-4D97-AF65-F5344CB8AC3E}">
        <p14:creationId xmlns:p14="http://schemas.microsoft.com/office/powerpoint/2010/main" val="2100706510"/>
      </p:ext>
    </p:extLst>
  </p:cSld>
  <p:clrMapOvr>
    <a:masterClrMapping/>
  </p:clrMapOvr>
  <p:transition>
    <p:fade/>
  </p:transition>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980115563"/>
      </p:ext>
    </p:extLst>
  </p:cSld>
  <p:clrMapOvr>
    <a:masterClrMapping/>
  </p:clrMapOvr>
  <p:transition>
    <p:fade/>
  </p:transition>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1590817490"/>
      </p:ext>
    </p:extLst>
  </p:cSld>
  <p:clrMapOvr>
    <a:masterClrMapping/>
  </p:clrMapOvr>
  <p:transition>
    <p:fade/>
  </p:transition>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371673071"/>
      </p:ext>
    </p:extLst>
  </p:cSld>
  <p:clrMapOvr>
    <a:masterClrMapping/>
  </p:clrMapOvr>
  <p:transition>
    <p:fade/>
  </p:transition>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1497413"/>
      </p:ext>
    </p:extLst>
  </p:cSld>
  <p:clrMapOvr>
    <a:masterClrMapping/>
  </p:clrMapOvr>
  <p:transition>
    <p:fade/>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568477256"/>
      </p:ext>
    </p:extLst>
  </p:cSld>
  <p:clrMapOvr>
    <a:masterClrMapping/>
  </p:clrMapOvr>
  <p:transition>
    <p:fade/>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4492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409862"/>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10619250"/>
      </p:ext>
    </p:extLst>
  </p:cSld>
  <p:clrMapOvr>
    <a:masterClrMapping/>
  </p:clrMapOvr>
  <p:transition>
    <p:fade/>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700" b="0" i="0">
                <a:solidFill>
                  <a:srgbClr val="FFFFFF"/>
                </a:solidFill>
                <a:latin typeface="Segoe"/>
                <a:cs typeface="Segoe"/>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1836758379"/>
      </p:ext>
    </p:extLst>
  </p:cSld>
  <p:clrMapOvr>
    <a:masterClrMapping/>
  </p:clrMapOvr>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10" name="Content Placeholder 2"/>
          <p:cNvSpPr>
            <a:spLocks noGrp="1"/>
          </p:cNvSpPr>
          <p:nvPr>
            <p:ph sz="half" idx="1"/>
          </p:nvPr>
        </p:nvSpPr>
        <p:spPr>
          <a:xfrm>
            <a:off x="609441" y="1487424"/>
            <a:ext cx="5277761" cy="2836161"/>
          </a:xfrm>
        </p:spPr>
        <p:txBody>
          <a:bodyPr/>
          <a:lstStyle>
            <a:lvl1pPr marL="453203" indent="-453203">
              <a:lnSpc>
                <a:spcPct val="90000"/>
              </a:lnSpc>
              <a:defRPr sz="3700">
                <a:solidFill>
                  <a:schemeClr val="tx1">
                    <a:lumMod val="65000"/>
                    <a:lumOff val="35000"/>
                  </a:schemeClr>
                </a:solidFill>
              </a:defRPr>
            </a:lvl1pPr>
            <a:lvl2pPr marL="897590" indent="-433805">
              <a:lnSpc>
                <a:spcPct val="90000"/>
              </a:lnSpc>
              <a:defRPr sz="3200">
                <a:solidFill>
                  <a:schemeClr val="tx1">
                    <a:lumMod val="65000"/>
                    <a:lumOff val="35000"/>
                  </a:schemeClr>
                </a:solidFill>
              </a:defRPr>
            </a:lvl2pPr>
            <a:lvl3pPr marL="1271437" indent="-384429">
              <a:lnSpc>
                <a:spcPct val="90000"/>
              </a:lnSpc>
              <a:defRPr sz="2700">
                <a:solidFill>
                  <a:schemeClr val="tx1">
                    <a:lumMod val="65000"/>
                    <a:lumOff val="35000"/>
                  </a:schemeClr>
                </a:solidFill>
              </a:defRPr>
            </a:lvl3pPr>
            <a:lvl4pPr marL="1636470" indent="-365032">
              <a:lnSpc>
                <a:spcPct val="90000"/>
              </a:lnSpc>
              <a:defRPr sz="2400">
                <a:solidFill>
                  <a:schemeClr val="tx1">
                    <a:lumMod val="65000"/>
                    <a:lumOff val="35000"/>
                  </a:schemeClr>
                </a:solidFill>
              </a:defRPr>
            </a:lvl4pPr>
            <a:lvl5pPr marL="2020898" indent="-373848">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297560" y="1487424"/>
            <a:ext cx="5281825" cy="2836161"/>
          </a:xfrm>
        </p:spPr>
        <p:txBody>
          <a:bodyPr/>
          <a:lstStyle>
            <a:lvl1pPr marL="463784" indent="-463784">
              <a:lnSpc>
                <a:spcPct val="90000"/>
              </a:lnSpc>
              <a:defRPr sz="3700">
                <a:solidFill>
                  <a:schemeClr val="tx1">
                    <a:lumMod val="65000"/>
                    <a:lumOff val="35000"/>
                  </a:schemeClr>
                </a:solidFill>
              </a:defRPr>
            </a:lvl1pPr>
            <a:lvl2pPr marL="897590" indent="-453203">
              <a:lnSpc>
                <a:spcPct val="90000"/>
              </a:lnSpc>
              <a:defRPr sz="3200">
                <a:solidFill>
                  <a:schemeClr val="tx1">
                    <a:lumMod val="65000"/>
                    <a:lumOff val="35000"/>
                  </a:schemeClr>
                </a:solidFill>
              </a:defRPr>
            </a:lvl2pPr>
            <a:lvl3pPr marL="1282018" indent="-403827">
              <a:lnSpc>
                <a:spcPct val="90000"/>
              </a:lnSpc>
              <a:defRPr sz="2700">
                <a:solidFill>
                  <a:schemeClr val="tx1">
                    <a:lumMod val="65000"/>
                    <a:lumOff val="35000"/>
                  </a:schemeClr>
                </a:solidFill>
              </a:defRPr>
            </a:lvl3pPr>
            <a:lvl4pPr marL="1636470" indent="-354451">
              <a:lnSpc>
                <a:spcPct val="90000"/>
              </a:lnSpc>
              <a:defRPr sz="2400">
                <a:solidFill>
                  <a:schemeClr val="tx1">
                    <a:lumMod val="65000"/>
                    <a:lumOff val="35000"/>
                  </a:schemeClr>
                </a:solidFill>
              </a:defRPr>
            </a:lvl4pPr>
            <a:lvl5pPr marL="2020898" indent="-365032">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pPr defTabSz="1218987"/>
            <a:fld id="{1C24C1D7-E85D-3D41-874A-BD44A6CAB932}" type="slidenum">
              <a:rPr lang="en-US" sz="2400" smtClean="0">
                <a:solidFill>
                  <a:srgbClr val="292929">
                    <a:lumMod val="95000"/>
                    <a:lumOff val="5000"/>
                  </a:srgbClr>
                </a:solidFill>
              </a:rPr>
              <a:pPr defTabSz="1218987"/>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47502571"/>
      </p:ext>
    </p:extLst>
  </p:cSld>
  <p:clrMapOvr>
    <a:masterClrMapping/>
  </p:clrMapOvr>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1289213632"/>
      </p:ext>
    </p:extLst>
  </p:cSld>
  <p:clrMapOvr>
    <a:masterClrMapping/>
  </p:clrMapOvr>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2875409"/>
      </p:ext>
    </p:extLst>
  </p:cSld>
  <p:clrMapOvr>
    <a:masterClrMapping/>
  </p:clrMapOvr>
  <p:transition>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204488307"/>
      </p:ext>
    </p:extLst>
  </p:cSld>
  <p:clrMapOvr>
    <a:masterClrMapping/>
  </p:clrMapOvr>
  <p:transition>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40383429"/>
      </p:ext>
    </p:extLst>
  </p:cSld>
  <p:clrMapOvr>
    <a:masterClrMapping/>
  </p:clrMapOvr>
  <p:transition>
    <p:fade/>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48886911"/>
      </p:ext>
    </p:extLst>
  </p:cSld>
  <p:clrMapOvr>
    <a:masterClrMapping/>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26638207"/>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21019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64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441" indent="-342633">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633" indent="-342633">
              <a:spcBef>
                <a:spcPts val="0"/>
              </a:spcBef>
              <a:spcAft>
                <a:spcPts val="400"/>
              </a:spcAft>
              <a:buFont typeface="Arial" pitchFamily="34" charset="0"/>
              <a:buChar char="•"/>
              <a:defRPr/>
            </a:lvl5pPr>
            <a:lvl6pPr marL="1032643" indent="-342633">
              <a:buFont typeface="Arial" pitchFamily="34" charset="0"/>
              <a:buChar char="•"/>
              <a:defRPr sz="2400">
                <a:gradFill>
                  <a:gsLst>
                    <a:gs pos="0">
                      <a:srgbClr val="595959"/>
                    </a:gs>
                    <a:gs pos="86000">
                      <a:srgbClr val="595959"/>
                    </a:gs>
                  </a:gsLst>
                  <a:lin ang="5400000" scaled="0"/>
                </a:gradFill>
              </a:defRPr>
            </a:lvl6pPr>
            <a:lvl7pPr marL="1254723" indent="-225247">
              <a:defRPr>
                <a:gradFill>
                  <a:gsLst>
                    <a:gs pos="0">
                      <a:srgbClr val="595959"/>
                    </a:gs>
                    <a:gs pos="86000">
                      <a:srgbClr val="595959"/>
                    </a:gs>
                  </a:gsLst>
                  <a:lin ang="5400000" scaled="0"/>
                </a:gradFill>
              </a:defRPr>
            </a:lvl7pPr>
            <a:lvl8pPr marL="1486311" indent="-231585">
              <a:defRPr>
                <a:gradFill>
                  <a:gsLst>
                    <a:gs pos="0">
                      <a:srgbClr val="595959"/>
                    </a:gs>
                    <a:gs pos="86000">
                      <a:srgbClr val="595959"/>
                    </a:gs>
                  </a:gsLst>
                  <a:lin ang="5400000" scaled="0"/>
                </a:gradFill>
              </a:defRPr>
            </a:lvl8pPr>
          </a:lstStyle>
          <a:p>
            <a:pPr marL="345797" lvl="0" indent="-345797" algn="l" defTabSz="913641" rtl="0" eaLnBrk="1" latinLnBrk="0" hangingPunct="1">
              <a:lnSpc>
                <a:spcPct val="90000"/>
              </a:lnSpc>
              <a:spcBef>
                <a:spcPct val="20000"/>
              </a:spcBef>
              <a:buSzPct val="90000"/>
              <a:buFont typeface="Arial" pitchFamily="34" charset="0"/>
              <a:buChar char="•"/>
            </a:pPr>
            <a:r>
              <a:rPr lang="en-US" smtClean="0"/>
              <a:t>Click to edit Master text styles</a:t>
            </a:r>
          </a:p>
          <a:p>
            <a:pPr marL="345797" lvl="1" indent="-345797" algn="l" defTabSz="913641" rtl="0" eaLnBrk="1" latinLnBrk="0" hangingPunct="1">
              <a:lnSpc>
                <a:spcPct val="90000"/>
              </a:lnSpc>
              <a:spcBef>
                <a:spcPct val="20000"/>
              </a:spcBef>
              <a:buSzPct val="90000"/>
              <a:buFont typeface="Arial" pitchFamily="34" charset="0"/>
              <a:buChar char="•"/>
            </a:pPr>
            <a:r>
              <a:rPr lang="en-US" smtClean="0"/>
              <a:t>Second level</a:t>
            </a:r>
          </a:p>
          <a:p>
            <a:pPr marL="345797" lvl="2" indent="-345797" algn="l" defTabSz="913641" rtl="0" eaLnBrk="1" latinLnBrk="0" hangingPunct="1">
              <a:lnSpc>
                <a:spcPct val="90000"/>
              </a:lnSpc>
              <a:spcBef>
                <a:spcPct val="20000"/>
              </a:spcBef>
              <a:buSzPct val="90000"/>
              <a:buFont typeface="Arial" pitchFamily="34" charset="0"/>
              <a:buChar char="•"/>
            </a:pPr>
            <a:r>
              <a:rPr lang="en-US" smtClean="0"/>
              <a:t>Third level</a:t>
            </a:r>
          </a:p>
          <a:p>
            <a:pPr marL="345797" lvl="3" indent="-345797" algn="l" defTabSz="913641" rtl="0" eaLnBrk="1" latinLnBrk="0" hangingPunct="1">
              <a:lnSpc>
                <a:spcPct val="90000"/>
              </a:lnSpc>
              <a:spcBef>
                <a:spcPct val="20000"/>
              </a:spcBef>
              <a:buSzPct val="90000"/>
              <a:buFont typeface="Arial" pitchFamily="34" charset="0"/>
              <a:buChar char="•"/>
            </a:pPr>
            <a:r>
              <a:rPr lang="en-US" smtClean="0"/>
              <a:t>Fourth level</a:t>
            </a:r>
          </a:p>
          <a:p>
            <a:pPr marL="345797" lvl="4" indent="-345797" algn="l" defTabSz="913641"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 Dark Blue">
    <p:bg>
      <p:bgPr>
        <a:solidFill>
          <a:schemeClr val="accent1">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544336"/>
      </p:ext>
    </p:extLst>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41775662"/>
      </p:ext>
    </p:extLst>
  </p:cSld>
  <p:clrMapOvr>
    <a:masterClrMapping/>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26116477"/>
      </p:ext>
    </p:extLst>
  </p:cSld>
  <p:clrMapOvr>
    <a:masterClrMapping/>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711667095"/>
      </p:ext>
    </p:extLst>
  </p:cSld>
  <p:clrMapOvr>
    <a:masterClrMapping/>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grpSp>
    </p:spTree>
    <p:extLst>
      <p:ext uri="{BB962C8B-B14F-4D97-AF65-F5344CB8AC3E}">
        <p14:creationId xmlns:p14="http://schemas.microsoft.com/office/powerpoint/2010/main" val="1015007494"/>
      </p:ext>
    </p:extLst>
  </p:cSld>
  <p:clrMapOvr>
    <a:masterClrMapping/>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Tree>
    <p:extLst>
      <p:ext uri="{BB962C8B-B14F-4D97-AF65-F5344CB8AC3E}">
        <p14:creationId xmlns:p14="http://schemas.microsoft.com/office/powerpoint/2010/main" val="3498341333"/>
      </p:ext>
    </p:extLst>
  </p:cSld>
  <p:clrMapOvr>
    <a:masterClrMapping/>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dirty="0">
                <a:solidFill>
                  <a:srgbClr val="292929"/>
                </a:solidFill>
              </a:endParaRPr>
            </a:p>
          </p:txBody>
        </p:sp>
      </p:grpSp>
    </p:spTree>
    <p:extLst>
      <p:ext uri="{BB962C8B-B14F-4D97-AF65-F5344CB8AC3E}">
        <p14:creationId xmlns:p14="http://schemas.microsoft.com/office/powerpoint/2010/main" val="364630556"/>
      </p:ext>
    </p:extLst>
  </p:cSld>
  <p:clrMapOvr>
    <a:masterClrMapping/>
  </p:clrMapOvr>
  <p:transition>
    <p:fade/>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dirty="0">
              <a:solidFill>
                <a:srgbClr val="292929"/>
              </a:solidFill>
            </a:endParaRPr>
          </a:p>
        </p:txBody>
      </p:sp>
    </p:spTree>
    <p:extLst>
      <p:ext uri="{BB962C8B-B14F-4D97-AF65-F5344CB8AC3E}">
        <p14:creationId xmlns:p14="http://schemas.microsoft.com/office/powerpoint/2010/main" val="644688527"/>
      </p:ext>
    </p:extLst>
  </p:cSld>
  <p:clrMapOvr>
    <a:masterClrMapping/>
  </p:clrMapOvr>
  <p:transition>
    <p:fade/>
  </p:transition>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800" dirty="0">
                <a:solidFill>
                  <a:srgbClr val="292929"/>
                </a:solidFill>
              </a:endParaRPr>
            </a:p>
          </p:txBody>
        </p:sp>
      </p:grpSp>
    </p:spTree>
    <p:extLst>
      <p:ext uri="{BB962C8B-B14F-4D97-AF65-F5344CB8AC3E}">
        <p14:creationId xmlns:p14="http://schemas.microsoft.com/office/powerpoint/2010/main" val="549508201"/>
      </p:ext>
    </p:extLst>
  </p:cSld>
  <p:clrMapOvr>
    <a:masterClrMapping/>
  </p:clrMapOvr>
  <p:transition>
    <p:fade/>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553449197"/>
      </p:ext>
    </p:extLst>
  </p:cSld>
  <p:clrMapOvr>
    <a:masterClrMapping/>
  </p:clrMapOvr>
  <p:transition>
    <p:fade/>
  </p:transition>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22180656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 Green">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868525"/>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990428652"/>
      </p:ext>
    </p:extLst>
  </p:cSld>
  <p:clrMapOvr>
    <a:masterClrMapping/>
  </p:clrMapOvr>
  <p:transition>
    <p:fade/>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9007281"/>
      </p:ext>
    </p:extLst>
  </p:cSld>
  <p:clrMapOvr>
    <a:masterClrMapping/>
  </p:clrMapOvr>
  <p:transition>
    <p:fade/>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521627443"/>
      </p:ext>
    </p:extLst>
  </p:cSld>
  <p:clrMapOvr>
    <a:masterClrMapping/>
  </p:clrMapOvr>
  <p:transition>
    <p:fade/>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961802"/>
          </a:xfrm>
        </p:spPr>
        <p:txBody>
          <a:bodyPr>
            <a:spAutoFit/>
          </a:bodyPr>
          <a:lstStyle>
            <a:lvl1pPr marL="0" indent="0">
              <a:buFontTx/>
              <a:buNone/>
              <a:defRPr sz="4000" spc="-100" baseline="0">
                <a:latin typeface="Segoe UI Light" pitchFamily="34" charset="0"/>
              </a:defRPr>
            </a:lvl1pPr>
            <a:lvl2pPr marL="3175" indent="0">
              <a:buFontTx/>
              <a:buNone/>
              <a:defRPr sz="2000" spc="-50" baseline="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3954085"/>
      </p:ext>
    </p:extLst>
  </p:cSld>
  <p:clrMapOvr>
    <a:masterClrMapping/>
  </p:clrMapOvr>
  <p:transition>
    <p:fade/>
  </p:transition>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9"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0" y="4612348"/>
            <a:ext cx="5454333" cy="1144929"/>
          </a:xfrm>
        </p:spPr>
        <p:txBody>
          <a:bodyPr/>
          <a:lstStyle>
            <a:lvl1pPr marL="0" indent="0">
              <a:buFont typeface="Arial" pitchFamily="34" charset="0"/>
              <a:buNone/>
              <a:defRPr sz="2399">
                <a:solidFill>
                  <a:schemeClr val="bg1">
                    <a:alpha val="98000"/>
                  </a:schemeClr>
                </a:solidFill>
                <a:latin typeface="+mj-lt"/>
              </a:defRPr>
            </a:lvl1pPr>
            <a:lvl2pPr marL="460241" indent="0">
              <a:buFont typeface="Arial" pitchFamily="34" charset="0"/>
              <a:buNone/>
              <a:defRPr/>
            </a:lvl2pPr>
            <a:lvl3pPr marL="855421" indent="0">
              <a:buFont typeface="Arial" pitchFamily="34" charset="0"/>
              <a:buNone/>
              <a:defRPr/>
            </a:lvl3pPr>
            <a:lvl4pPr marL="1258533" indent="0">
              <a:buFont typeface="Arial" pitchFamily="34" charset="0"/>
              <a:buNone/>
              <a:defRPr/>
            </a:lvl4pPr>
            <a:lvl5pPr marL="160450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878319980"/>
      </p:ext>
    </p:extLst>
  </p:cSld>
  <p:clrMapOvr>
    <a:masterClrMapping/>
  </p:clrMapOvr>
  <p:transition>
    <p:fade/>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533" indent="-40311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504" indent="-34597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964" indent="-3364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748714580"/>
      </p:ext>
    </p:extLst>
  </p:cSld>
  <p:clrMapOvr>
    <a:masterClrMapping/>
  </p:clrMapOvr>
  <p:transition>
    <p:fade/>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81" indent="-342804">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04" indent="-342804">
              <a:spcBef>
                <a:spcPts val="0"/>
              </a:spcBef>
              <a:spcAft>
                <a:spcPts val="400"/>
              </a:spcAft>
              <a:buFont typeface="Arial" pitchFamily="34" charset="0"/>
              <a:buChar char="•"/>
              <a:defRPr/>
            </a:lvl5pPr>
            <a:lvl6pPr marL="1033167" indent="-342804">
              <a:buFont typeface="Arial" pitchFamily="34" charset="0"/>
              <a:buChar char="•"/>
              <a:defRPr sz="2399">
                <a:gradFill>
                  <a:gsLst>
                    <a:gs pos="0">
                      <a:srgbClr val="595959"/>
                    </a:gs>
                    <a:gs pos="86000">
                      <a:srgbClr val="595959"/>
                    </a:gs>
                  </a:gsLst>
                  <a:lin ang="5400000" scaled="0"/>
                </a:gradFill>
              </a:defRPr>
            </a:lvl6pPr>
            <a:lvl7pPr marL="1255358" indent="-225361">
              <a:defRPr>
                <a:gradFill>
                  <a:gsLst>
                    <a:gs pos="0">
                      <a:srgbClr val="595959"/>
                    </a:gs>
                    <a:gs pos="86000">
                      <a:srgbClr val="595959"/>
                    </a:gs>
                  </a:gsLst>
                  <a:lin ang="5400000" scaled="0"/>
                </a:gradFill>
              </a:defRPr>
            </a:lvl7pPr>
            <a:lvl8pPr marL="1487067" indent="-231707">
              <a:defRPr>
                <a:gradFill>
                  <a:gsLst>
                    <a:gs pos="0">
                      <a:srgbClr val="595959"/>
                    </a:gs>
                    <a:gs pos="86000">
                      <a:srgbClr val="595959"/>
                    </a:gs>
                  </a:gsLst>
                  <a:lin ang="5400000" scaled="0"/>
                </a:gradFill>
              </a:defRPr>
            </a:lvl8pPr>
          </a:lstStyle>
          <a:p>
            <a:pPr marL="345976" lvl="0" indent="-345976" algn="l" defTabSz="914105" rtl="0" eaLnBrk="1" latinLnBrk="0" hangingPunct="1">
              <a:lnSpc>
                <a:spcPct val="90000"/>
              </a:lnSpc>
              <a:spcBef>
                <a:spcPct val="20000"/>
              </a:spcBef>
              <a:buSzPct val="90000"/>
              <a:buFont typeface="Arial" pitchFamily="34" charset="0"/>
              <a:buChar char="•"/>
            </a:pPr>
            <a:r>
              <a:rPr lang="en-US" smtClean="0"/>
              <a:t>Click to edit Master text styles</a:t>
            </a:r>
          </a:p>
          <a:p>
            <a:pPr marL="345976" lvl="1" indent="-345976" algn="l" defTabSz="914105" rtl="0" eaLnBrk="1" latinLnBrk="0" hangingPunct="1">
              <a:lnSpc>
                <a:spcPct val="90000"/>
              </a:lnSpc>
              <a:spcBef>
                <a:spcPct val="20000"/>
              </a:spcBef>
              <a:buSzPct val="90000"/>
              <a:buFont typeface="Arial" pitchFamily="34" charset="0"/>
              <a:buChar char="•"/>
            </a:pPr>
            <a:r>
              <a:rPr lang="en-US" smtClean="0"/>
              <a:t>Second level</a:t>
            </a:r>
          </a:p>
          <a:p>
            <a:pPr marL="345976" lvl="2" indent="-345976" algn="l" defTabSz="914105" rtl="0" eaLnBrk="1" latinLnBrk="0" hangingPunct="1">
              <a:lnSpc>
                <a:spcPct val="90000"/>
              </a:lnSpc>
              <a:spcBef>
                <a:spcPct val="20000"/>
              </a:spcBef>
              <a:buSzPct val="90000"/>
              <a:buFont typeface="Arial" pitchFamily="34" charset="0"/>
              <a:buChar char="•"/>
            </a:pPr>
            <a:r>
              <a:rPr lang="en-US" smtClean="0"/>
              <a:t>Third level</a:t>
            </a:r>
          </a:p>
          <a:p>
            <a:pPr marL="345976" lvl="3" indent="-345976" algn="l" defTabSz="914105" rtl="0" eaLnBrk="1" latinLnBrk="0" hangingPunct="1">
              <a:lnSpc>
                <a:spcPct val="90000"/>
              </a:lnSpc>
              <a:spcBef>
                <a:spcPct val="20000"/>
              </a:spcBef>
              <a:buSzPct val="90000"/>
              <a:buFont typeface="Arial" pitchFamily="34" charset="0"/>
              <a:buChar char="•"/>
            </a:pPr>
            <a:r>
              <a:rPr lang="en-US" smtClean="0"/>
              <a:t>Fourth level</a:t>
            </a:r>
          </a:p>
          <a:p>
            <a:pPr marL="345976" lvl="4" indent="-345976" algn="l" defTabSz="91410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579576020"/>
      </p:ext>
    </p:extLst>
  </p:cSld>
  <p:clrMapOvr>
    <a:masterClrMapping/>
  </p:clrMapOvr>
  <p:transition>
    <p:fade/>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16" indent="-341216">
              <a:lnSpc>
                <a:spcPct val="90000"/>
              </a:lnSpc>
              <a:buSzPct val="80000"/>
              <a:buFont typeface="Arial" pitchFamily="34" charset="0"/>
              <a:buChar char="•"/>
              <a:defRPr sz="3199"/>
            </a:lvl1pPr>
            <a:lvl2pPr marL="626885" indent="-285669">
              <a:lnSpc>
                <a:spcPct val="90000"/>
              </a:lnSpc>
              <a:buSzPct val="80000"/>
              <a:buFont typeface="Arial" pitchFamily="34" charset="0"/>
              <a:buChar char="•"/>
              <a:defRPr sz="2799"/>
            </a:lvl2pPr>
            <a:lvl3pPr marL="914141" indent="-287256">
              <a:lnSpc>
                <a:spcPct val="90000"/>
              </a:lnSpc>
              <a:buSzPct val="80000"/>
              <a:buFont typeface="Arial" pitchFamily="34" charset="0"/>
              <a:buChar char="•"/>
              <a:defRPr sz="2399"/>
            </a:lvl3pPr>
            <a:lvl4pPr marL="1712428" indent="-225361">
              <a:lnSpc>
                <a:spcPct val="90000"/>
              </a:lnSpc>
              <a:buSzPct val="80000"/>
              <a:buFont typeface="Arial" pitchFamily="34" charset="0"/>
              <a:buChar char="•"/>
              <a:defRPr sz="2000"/>
            </a:lvl4pPr>
            <a:lvl5pPr marL="1944135" indent="-23170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67" indent="-45706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87" indent="-45706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88" indent="-342804">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870" indent="-342804">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231" indent="-342804">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216" lvl="0" indent="-341216" algn="l" defTabSz="914105" rtl="0" eaLnBrk="1" latinLnBrk="0" hangingPunct="1">
              <a:lnSpc>
                <a:spcPct val="90000"/>
              </a:lnSpc>
              <a:spcBef>
                <a:spcPct val="20000"/>
              </a:spcBef>
              <a:buSzPct val="80000"/>
              <a:buFont typeface="Arial" pitchFamily="34" charset="0"/>
              <a:buChar char="•"/>
            </a:pPr>
            <a:r>
              <a:rPr lang="en-US" smtClean="0"/>
              <a:t>Click to edit Master text styles</a:t>
            </a:r>
          </a:p>
          <a:p>
            <a:pPr marL="341216" lvl="1" indent="-341216" algn="l" defTabSz="914105" rtl="0" eaLnBrk="1" latinLnBrk="0" hangingPunct="1">
              <a:lnSpc>
                <a:spcPct val="90000"/>
              </a:lnSpc>
              <a:spcBef>
                <a:spcPct val="20000"/>
              </a:spcBef>
              <a:buSzPct val="80000"/>
              <a:buFont typeface="Arial" pitchFamily="34" charset="0"/>
              <a:buChar char="•"/>
            </a:pPr>
            <a:r>
              <a:rPr lang="en-US" smtClean="0"/>
              <a:t>Second level</a:t>
            </a:r>
          </a:p>
          <a:p>
            <a:pPr marL="341216" lvl="2" indent="-341216" algn="l" defTabSz="914105" rtl="0" eaLnBrk="1" latinLnBrk="0" hangingPunct="1">
              <a:lnSpc>
                <a:spcPct val="90000"/>
              </a:lnSpc>
              <a:spcBef>
                <a:spcPct val="20000"/>
              </a:spcBef>
              <a:buSzPct val="80000"/>
              <a:buFont typeface="Arial" pitchFamily="34" charset="0"/>
              <a:buChar char="•"/>
            </a:pPr>
            <a:r>
              <a:rPr lang="en-US" smtClean="0"/>
              <a:t>Third level</a:t>
            </a:r>
          </a:p>
          <a:p>
            <a:pPr marL="341216" lvl="3" indent="-341216" algn="l" defTabSz="914105" rtl="0" eaLnBrk="1" latinLnBrk="0" hangingPunct="1">
              <a:lnSpc>
                <a:spcPct val="90000"/>
              </a:lnSpc>
              <a:spcBef>
                <a:spcPct val="20000"/>
              </a:spcBef>
              <a:buSzPct val="80000"/>
              <a:buFont typeface="Arial" pitchFamily="34" charset="0"/>
              <a:buChar char="•"/>
            </a:pPr>
            <a:r>
              <a:rPr lang="en-US" smtClean="0"/>
              <a:t>Fourth level</a:t>
            </a:r>
          </a:p>
          <a:p>
            <a:pPr marL="341216" lvl="4" indent="-341216" algn="l" defTabSz="91410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2183806588"/>
      </p:ext>
    </p:extLst>
  </p:cSld>
  <p:clrMapOvr>
    <a:masterClrMapping/>
  </p:clrMapOvr>
  <p:transition>
    <p:fade/>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13" indent="-403113">
              <a:buSzPct val="80000"/>
              <a:buFont typeface="Arial" pitchFamily="34" charset="0"/>
              <a:buChar char="•"/>
              <a:defRPr sz="2799"/>
            </a:lvl1pPr>
            <a:lvl2pPr marL="744325" indent="-322171">
              <a:buSzPct val="80000"/>
              <a:buFont typeface="Arial" pitchFamily="34" charset="0"/>
              <a:buChar char="•"/>
              <a:defRPr sz="2799"/>
            </a:lvl2pPr>
            <a:lvl3pPr marL="1026822" indent="-282495" defTabSz="1029997">
              <a:buSzPct val="80000"/>
              <a:buFont typeface="Arial" pitchFamily="34" charset="0"/>
              <a:buChar char="•"/>
              <a:defRPr sz="2399"/>
            </a:lvl3pPr>
            <a:lvl4pPr marL="1317251" indent="-287256">
              <a:buSzPct val="80000"/>
              <a:buFont typeface="Arial" pitchFamily="34" charset="0"/>
              <a:buChar char="•"/>
              <a:defRPr sz="2000"/>
            </a:lvl4pPr>
            <a:lvl5pPr marL="1541027" indent="-223775">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38" indent="-296238">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67" indent="-45706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958" indent="-342804">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798" indent="-342804">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129" indent="-342804">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798" indent="-342804">
              <a:defRPr sz="1600"/>
            </a:lvl6pPr>
            <a:lvl7pPr marL="1602922" indent="-285669">
              <a:defRPr sz="1600"/>
            </a:lvl7pPr>
            <a:lvl8pPr>
              <a:defRPr sz="1600"/>
            </a:lvl8pPr>
            <a:lvl9pPr>
              <a:defRPr sz="1600"/>
            </a:lvl9pPr>
          </a:lstStyle>
          <a:p>
            <a:pPr marL="403113" lvl="0" indent="-403113" algn="l" defTabSz="914105" rtl="0" eaLnBrk="1" latinLnBrk="0" hangingPunct="1">
              <a:lnSpc>
                <a:spcPct val="90000"/>
              </a:lnSpc>
              <a:spcBef>
                <a:spcPct val="20000"/>
              </a:spcBef>
              <a:buSzPct val="80000"/>
            </a:pPr>
            <a:r>
              <a:rPr lang="en-US" smtClean="0"/>
              <a:t>Click to edit Master text styles</a:t>
            </a:r>
          </a:p>
          <a:p>
            <a:pPr marL="403113" lvl="1" indent="-403113" algn="l" defTabSz="914105" rtl="0" eaLnBrk="1" latinLnBrk="0" hangingPunct="1">
              <a:lnSpc>
                <a:spcPct val="90000"/>
              </a:lnSpc>
              <a:spcBef>
                <a:spcPct val="20000"/>
              </a:spcBef>
              <a:buSzPct val="80000"/>
            </a:pPr>
            <a:r>
              <a:rPr lang="en-US" smtClean="0"/>
              <a:t>Second level</a:t>
            </a:r>
          </a:p>
          <a:p>
            <a:pPr marL="403113" lvl="2" indent="-403113" algn="l" defTabSz="914105" rtl="0" eaLnBrk="1" latinLnBrk="0" hangingPunct="1">
              <a:lnSpc>
                <a:spcPct val="90000"/>
              </a:lnSpc>
              <a:spcBef>
                <a:spcPct val="20000"/>
              </a:spcBef>
              <a:buSzPct val="80000"/>
            </a:pPr>
            <a:r>
              <a:rPr lang="en-US" smtClean="0"/>
              <a:t>Third level</a:t>
            </a:r>
          </a:p>
          <a:p>
            <a:pPr marL="403113" lvl="3" indent="-403113" algn="l" defTabSz="914105" rtl="0" eaLnBrk="1" latinLnBrk="0" hangingPunct="1">
              <a:lnSpc>
                <a:spcPct val="90000"/>
              </a:lnSpc>
              <a:spcBef>
                <a:spcPct val="20000"/>
              </a:spcBef>
              <a:buSzPct val="80000"/>
            </a:pPr>
            <a:r>
              <a:rPr lang="en-US" smtClean="0"/>
              <a:t>Fourth level</a:t>
            </a:r>
          </a:p>
          <a:p>
            <a:pPr marL="403113" lvl="4" indent="-403113" algn="l" defTabSz="91410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2805880961"/>
      </p:ext>
    </p:extLst>
  </p:cSld>
  <p:clrMapOvr>
    <a:masterClrMapping/>
  </p:clrMapOvr>
  <p:transition>
    <p:fade/>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315902338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427862"/>
      </p:ext>
    </p:extLst>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881094156"/>
      </p:ext>
    </p:extLst>
  </p:cSld>
  <p:clrMapOvr>
    <a:masterClrMapping/>
  </p:clrMapOvr>
  <p:transition>
    <p:fade/>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82"/>
            <a:ext cx="6945312" cy="1195449"/>
          </a:xfrm>
        </p:spPr>
        <p:txBody>
          <a:bodyPr lIns="137154" tIns="137154" anchor="ctr" anchorCtr="0"/>
          <a:lstStyle>
            <a:lvl1pPr marL="574512" indent="-57133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76" indent="-342804">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105" rtl="0" eaLnBrk="1" latinLnBrk="0" hangingPunct="1">
              <a:lnSpc>
                <a:spcPct val="90000"/>
              </a:lnSpc>
              <a:spcBef>
                <a:spcPts val="0"/>
              </a:spcBef>
              <a:spcAft>
                <a:spcPts val="900"/>
              </a:spcAft>
              <a:buSzPct val="80000"/>
            </a:pPr>
            <a:r>
              <a:rPr lang="en-US" smtClean="0"/>
              <a:t>Click to edit Master text styles</a:t>
            </a:r>
          </a:p>
          <a:p>
            <a:pPr marL="3175" lvl="1" indent="0" algn="l" defTabSz="91410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80" tIns="41140" rIns="82280" bIns="41140" numCol="1" anchor="t" anchorCtr="0" compatLnSpc="1">
            <a:prstTxWarp prst="textNoShape">
              <a:avLst/>
            </a:prstTxWarp>
          </a:bodyPr>
          <a:lstStyle/>
          <a:p>
            <a:pPr defTabSz="1218642"/>
            <a:endParaRPr lang="en-US" sz="1600" dirty="0">
              <a:solidFill>
                <a:srgbClr val="292929"/>
              </a:solidFill>
            </a:endParaRPr>
          </a:p>
        </p:txBody>
      </p:sp>
    </p:spTree>
    <p:extLst>
      <p:ext uri="{BB962C8B-B14F-4D97-AF65-F5344CB8AC3E}">
        <p14:creationId xmlns:p14="http://schemas.microsoft.com/office/powerpoint/2010/main" val="4288172367"/>
      </p:ext>
    </p:extLst>
  </p:cSld>
  <p:clrMapOvr>
    <a:masterClrMapping/>
  </p:clrMapOvr>
  <p:transition>
    <p:fad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23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2399" dirty="0">
                <a:solidFill>
                  <a:srgbClr val="292929"/>
                </a:solidFill>
              </a:endParaRPr>
            </a:p>
          </p:txBody>
        </p:sp>
      </p:grpSp>
    </p:spTree>
    <p:extLst>
      <p:ext uri="{BB962C8B-B14F-4D97-AF65-F5344CB8AC3E}">
        <p14:creationId xmlns:p14="http://schemas.microsoft.com/office/powerpoint/2010/main" val="3729648591"/>
      </p:ext>
    </p:extLst>
  </p:cSld>
  <p:clrMapOvr>
    <a:masterClrMapping/>
  </p:clrMapOvr>
  <p:transition>
    <p:fade/>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9"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7" rIns="91412" bIns="45707" numCol="1" anchor="t" anchorCtr="0" compatLnSpc="1">
            <a:prstTxWarp prst="textNoShape">
              <a:avLst/>
            </a:prstTxWarp>
          </a:bodyPr>
          <a:lstStyle/>
          <a:p>
            <a:pPr defTabSz="1218693"/>
            <a:endParaRPr lang="en-US" sz="2399" dirty="0">
              <a:solidFill>
                <a:srgbClr val="292929"/>
              </a:solidFill>
            </a:endParaRPr>
          </a:p>
        </p:txBody>
      </p:sp>
    </p:spTree>
    <p:extLst>
      <p:ext uri="{BB962C8B-B14F-4D97-AF65-F5344CB8AC3E}">
        <p14:creationId xmlns:p14="http://schemas.microsoft.com/office/powerpoint/2010/main" val="3595020444"/>
      </p:ext>
    </p:extLst>
  </p:cSld>
  <p:clrMapOvr>
    <a:masterClrMapping/>
  </p:clrMapOvr>
  <p:transition>
    <p:fade/>
  </p:transition>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grpSp>
    </p:spTree>
    <p:extLst>
      <p:ext uri="{BB962C8B-B14F-4D97-AF65-F5344CB8AC3E}">
        <p14:creationId xmlns:p14="http://schemas.microsoft.com/office/powerpoint/2010/main" val="1417698097"/>
      </p:ext>
    </p:extLst>
  </p:cSld>
  <p:clrMapOvr>
    <a:masterClrMapping/>
  </p:clrMapOvr>
  <p:transition>
    <p:fade/>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80" tIns="41140" rIns="82280" bIns="41140" numCol="1" anchor="t" anchorCtr="0" compatLnSpc="1">
            <a:prstTxWarp prst="textNoShape">
              <a:avLst/>
            </a:prstTxWarp>
          </a:bodyPr>
          <a:lstStyle/>
          <a:p>
            <a:pPr defTabSz="1218693"/>
            <a:endParaRPr lang="en-US" sz="1600" dirty="0">
              <a:solidFill>
                <a:srgbClr val="292929"/>
              </a:solidFill>
            </a:endParaRPr>
          </a:p>
        </p:txBody>
      </p:sp>
    </p:spTree>
    <p:extLst>
      <p:ext uri="{BB962C8B-B14F-4D97-AF65-F5344CB8AC3E}">
        <p14:creationId xmlns:p14="http://schemas.microsoft.com/office/powerpoint/2010/main" val="607391235"/>
      </p:ext>
    </p:extLst>
  </p:cSld>
  <p:clrMapOvr>
    <a:masterClrMapping/>
  </p:clrMapOvr>
  <p:transition>
    <p:fade/>
  </p:transition>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4"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23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2399" dirty="0">
                <a:solidFill>
                  <a:srgbClr val="292929"/>
                </a:solidFill>
              </a:endParaRPr>
            </a:p>
          </p:txBody>
        </p:sp>
      </p:grpSp>
    </p:spTree>
    <p:extLst>
      <p:ext uri="{BB962C8B-B14F-4D97-AF65-F5344CB8AC3E}">
        <p14:creationId xmlns:p14="http://schemas.microsoft.com/office/powerpoint/2010/main" val="181364658"/>
      </p:ext>
    </p:extLst>
  </p:cSld>
  <p:clrMapOvr>
    <a:masterClrMapping/>
  </p:clrMapOvr>
  <p:transition>
    <p:fade/>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4"/>
            <a:ext cx="2506560" cy="291353"/>
          </a:xfrm>
          <a:prstGeom prst="rect">
            <a:avLst/>
          </a:prstGeom>
        </p:spPr>
      </p:pic>
    </p:spTree>
    <p:extLst>
      <p:ext uri="{BB962C8B-B14F-4D97-AF65-F5344CB8AC3E}">
        <p14:creationId xmlns:p14="http://schemas.microsoft.com/office/powerpoint/2010/main" val="2711080695"/>
      </p:ext>
    </p:extLst>
  </p:cSld>
  <p:clrMapOvr>
    <a:masterClrMapping/>
  </p:clrMapOvr>
  <p:transition>
    <p:fade/>
  </p:transition>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60"/>
          </a:xfrm>
          <a:prstGeom prst="rect">
            <a:avLst/>
          </a:prstGeom>
          <a:noFill/>
          <a:ln w="12700">
            <a:noFill/>
            <a:miter lim="800000"/>
            <a:headEnd type="none" w="sm" len="sm"/>
            <a:tailEnd type="none" w="sm" len="sm"/>
          </a:ln>
          <a:effectLst/>
        </p:spPr>
        <p:txBody>
          <a:bodyPr vert="horz" wrap="square" lIns="91398" tIns="45699" rIns="91398" bIns="45699" numCol="1" anchor="t" anchorCtr="0" compatLnSpc="1">
            <a:prstTxWarp prst="textNoShape">
              <a:avLst/>
            </a:prstTxWarp>
            <a:spAutoFit/>
          </a:bodyPr>
          <a:lstStyle/>
          <a:p>
            <a:pPr algn="ctr" defTabSz="913841"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841"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93016096"/>
      </p:ext>
    </p:extLst>
  </p:cSld>
  <p:clrMapOvr>
    <a:masterClrMapping/>
  </p:clrMapOvr>
  <p:transition>
    <p:fade/>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5"/>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8589465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723920"/>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1632941"/>
      </p:ext>
    </p:extLst>
  </p:cSld>
  <p:clrMapOvr>
    <a:masterClrMapping/>
  </p:clrMapOvr>
  <p:transition>
    <p:fade/>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91" tIns="57143" rIns="114291" bIns="5714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22879003"/>
      </p:ext>
    </p:extLst>
  </p:cSld>
  <p:clrMapOvr>
    <a:masterClrMapping/>
  </p:clrMapOvr>
  <p:transition>
    <p:fade/>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5" y="2669437"/>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2"/>
            <a:ext cx="7051386" cy="732551"/>
          </a:xfrm>
        </p:spPr>
        <p:txBody>
          <a:bodyPr>
            <a:normAutofit/>
          </a:bodyPr>
          <a:lstStyle>
            <a:lvl1pPr marL="0" indent="0" algn="l">
              <a:buNone/>
              <a:defRPr sz="2666" b="0" i="0">
                <a:solidFill>
                  <a:srgbClr val="FFFFFF"/>
                </a:solidFill>
                <a:latin typeface="Segoe"/>
                <a:cs typeface="Segoe"/>
              </a:defRPr>
            </a:lvl1pPr>
            <a:lvl2pPr marL="609346" indent="0" algn="ctr">
              <a:buNone/>
              <a:defRPr>
                <a:solidFill>
                  <a:schemeClr val="tx1">
                    <a:tint val="75000"/>
                  </a:schemeClr>
                </a:solidFill>
              </a:defRPr>
            </a:lvl2pPr>
            <a:lvl3pPr marL="1218693" indent="0" algn="ctr">
              <a:buNone/>
              <a:defRPr>
                <a:solidFill>
                  <a:schemeClr val="tx1">
                    <a:tint val="75000"/>
                  </a:schemeClr>
                </a:solidFill>
              </a:defRPr>
            </a:lvl3pPr>
            <a:lvl4pPr marL="1828039" indent="0" algn="ctr">
              <a:buNone/>
              <a:defRPr>
                <a:solidFill>
                  <a:schemeClr val="tx1">
                    <a:tint val="75000"/>
                  </a:schemeClr>
                </a:solidFill>
              </a:defRPr>
            </a:lvl4pPr>
            <a:lvl5pPr marL="2437385" indent="0" algn="ctr">
              <a:buNone/>
              <a:defRPr>
                <a:solidFill>
                  <a:schemeClr val="tx1">
                    <a:tint val="75000"/>
                  </a:schemeClr>
                </a:solidFill>
              </a:defRPr>
            </a:lvl5pPr>
            <a:lvl6pPr marL="3046729" indent="0" algn="ctr">
              <a:buNone/>
              <a:defRPr>
                <a:solidFill>
                  <a:schemeClr val="tx1">
                    <a:tint val="75000"/>
                  </a:schemeClr>
                </a:solidFill>
              </a:defRPr>
            </a:lvl6pPr>
            <a:lvl7pPr marL="3656078" indent="0" algn="ctr">
              <a:buNone/>
              <a:defRPr>
                <a:solidFill>
                  <a:schemeClr val="tx1">
                    <a:tint val="75000"/>
                  </a:schemeClr>
                </a:solidFill>
              </a:defRPr>
            </a:lvl7pPr>
            <a:lvl8pPr marL="4265421" indent="0" algn="ctr">
              <a:buNone/>
              <a:defRPr>
                <a:solidFill>
                  <a:schemeClr val="tx1">
                    <a:tint val="75000"/>
                  </a:schemeClr>
                </a:solidFill>
              </a:defRPr>
            </a:lvl8pPr>
            <a:lvl9pPr marL="4874768"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z="2399" smtClean="0"/>
              <a:pPr defTabSz="1218693"/>
              <a:t>‹#›</a:t>
            </a:fld>
            <a:endParaRPr lang="en-US" sz="2399" dirty="0"/>
          </a:p>
        </p:txBody>
      </p:sp>
    </p:spTree>
    <p:extLst>
      <p:ext uri="{BB962C8B-B14F-4D97-AF65-F5344CB8AC3E}">
        <p14:creationId xmlns:p14="http://schemas.microsoft.com/office/powerpoint/2010/main" val="1756626632"/>
      </p:ext>
    </p:extLst>
  </p:cSld>
  <p:clrMapOvr>
    <a:masterClrMapping/>
  </p:clrMapOvr>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type="obj">
  <p:cSld name="4_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3" name="Content Placeholder 2"/>
          <p:cNvSpPr>
            <a:spLocks noGrp="1"/>
          </p:cNvSpPr>
          <p:nvPr>
            <p:ph idx="1"/>
          </p:nvPr>
        </p:nvSpPr>
        <p:spPr>
          <a:xfrm>
            <a:off x="609441" y="1482259"/>
            <a:ext cx="10969943" cy="2000548"/>
          </a:xfrm>
        </p:spPr>
        <p:txBody>
          <a:bodyPr/>
          <a:lstStyle>
            <a:lvl1pPr>
              <a:defRPr b="0" i="0">
                <a:solidFill>
                  <a:schemeClr val="tx1">
                    <a:lumMod val="65000"/>
                    <a:lumOff val="35000"/>
                  </a:schemeClr>
                </a:solidFill>
                <a:latin typeface="Segoe"/>
                <a:cs typeface="Segoe"/>
              </a:defRPr>
            </a:lvl1pPr>
            <a:lvl2pPr>
              <a:defRPr b="0" i="0">
                <a:solidFill>
                  <a:schemeClr val="tx1">
                    <a:lumMod val="65000"/>
                    <a:lumOff val="35000"/>
                  </a:schemeClr>
                </a:solidFill>
                <a:latin typeface="Segoe"/>
                <a:cs typeface="Segoe"/>
              </a:defRPr>
            </a:lvl2pPr>
            <a:lvl3pPr>
              <a:defRPr b="0" i="0">
                <a:solidFill>
                  <a:schemeClr val="tx1">
                    <a:lumMod val="65000"/>
                    <a:lumOff val="35000"/>
                  </a:schemeClr>
                </a:solidFill>
                <a:latin typeface="Segoe"/>
                <a:cs typeface="Segoe"/>
              </a:defRPr>
            </a:lvl3pPr>
            <a:lvl4pPr>
              <a:defRPr b="0" i="0">
                <a:solidFill>
                  <a:schemeClr val="tx1">
                    <a:lumMod val="65000"/>
                    <a:lumOff val="35000"/>
                  </a:schemeClr>
                </a:solidFill>
                <a:latin typeface="Segoe"/>
                <a:cs typeface="Segoe"/>
              </a:defRPr>
            </a:lvl4pPr>
            <a:lvl5pPr>
              <a:defRPr b="0" i="0">
                <a:solidFill>
                  <a:schemeClr val="tx1">
                    <a:lumMod val="65000"/>
                    <a:lumOff val="35000"/>
                  </a:schemeClr>
                </a:solidFill>
                <a:latin typeface="Segoe"/>
                <a:cs typeface="Sego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4681295" y="6363220"/>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B6F15528-21DE-4FAA-801E-634DDDAF4B2B}" type="slidenum">
              <a:rPr lang="en-US" sz="2399" smtClean="0">
                <a:solidFill>
                  <a:srgbClr val="292929">
                    <a:lumMod val="95000"/>
                    <a:lumOff val="5000"/>
                  </a:srgbClr>
                </a:solidFill>
              </a:rPr>
              <a:pPr defTabSz="1218693"/>
              <a:t>‹#›</a:t>
            </a:fld>
            <a:endParaRPr lang="en-US" sz="2399" dirty="0">
              <a:solidFill>
                <a:srgbClr val="292929">
                  <a:lumMod val="95000"/>
                  <a:lumOff val="5000"/>
                </a:srgbClr>
              </a:solidFill>
            </a:endParaRPr>
          </a:p>
        </p:txBody>
      </p:sp>
    </p:spTree>
    <p:extLst>
      <p:ext uri="{BB962C8B-B14F-4D97-AF65-F5344CB8AC3E}">
        <p14:creationId xmlns:p14="http://schemas.microsoft.com/office/powerpoint/2010/main" val="81831790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9"/>
            <a:ext cx="5277761" cy="2836161"/>
          </a:xfrm>
        </p:spPr>
        <p:txBody>
          <a:bodyPr/>
          <a:lstStyle>
            <a:lvl1pPr marL="453095" indent="-453095">
              <a:lnSpc>
                <a:spcPct val="90000"/>
              </a:lnSpc>
              <a:defRPr sz="3732">
                <a:solidFill>
                  <a:schemeClr val="tx1">
                    <a:lumMod val="65000"/>
                    <a:lumOff val="35000"/>
                  </a:schemeClr>
                </a:solidFill>
              </a:defRPr>
            </a:lvl1pPr>
            <a:lvl2pPr marL="897373" indent="-433701">
              <a:lnSpc>
                <a:spcPct val="90000"/>
              </a:lnSpc>
              <a:defRPr sz="3199">
                <a:solidFill>
                  <a:schemeClr val="tx1">
                    <a:lumMod val="65000"/>
                    <a:lumOff val="35000"/>
                  </a:schemeClr>
                </a:solidFill>
              </a:defRPr>
            </a:lvl2pPr>
            <a:lvl3pPr marL="1271129" indent="-384336">
              <a:lnSpc>
                <a:spcPct val="90000"/>
              </a:lnSpc>
              <a:defRPr sz="2666">
                <a:solidFill>
                  <a:schemeClr val="tx1">
                    <a:lumMod val="65000"/>
                    <a:lumOff val="35000"/>
                  </a:schemeClr>
                </a:solidFill>
              </a:defRPr>
            </a:lvl3pPr>
            <a:lvl4pPr marL="1636075" indent="-364942">
              <a:lnSpc>
                <a:spcPct val="90000"/>
              </a:lnSpc>
              <a:defRPr sz="2399">
                <a:solidFill>
                  <a:schemeClr val="tx1">
                    <a:lumMod val="65000"/>
                    <a:lumOff val="35000"/>
                  </a:schemeClr>
                </a:solidFill>
              </a:defRPr>
            </a:lvl4pPr>
            <a:lvl5pPr marL="2020411" indent="-373756">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6" y="1487429"/>
            <a:ext cx="5281825" cy="2836161"/>
          </a:xfrm>
        </p:spPr>
        <p:txBody>
          <a:bodyPr/>
          <a:lstStyle>
            <a:lvl1pPr marL="463669" indent="-463669">
              <a:lnSpc>
                <a:spcPct val="90000"/>
              </a:lnSpc>
              <a:defRPr sz="3732">
                <a:solidFill>
                  <a:schemeClr val="tx1">
                    <a:lumMod val="65000"/>
                    <a:lumOff val="35000"/>
                  </a:schemeClr>
                </a:solidFill>
              </a:defRPr>
            </a:lvl1pPr>
            <a:lvl2pPr marL="897373" indent="-453095">
              <a:lnSpc>
                <a:spcPct val="90000"/>
              </a:lnSpc>
              <a:defRPr sz="3199">
                <a:solidFill>
                  <a:schemeClr val="tx1">
                    <a:lumMod val="65000"/>
                    <a:lumOff val="35000"/>
                  </a:schemeClr>
                </a:solidFill>
              </a:defRPr>
            </a:lvl2pPr>
            <a:lvl3pPr marL="1281709" indent="-403732">
              <a:lnSpc>
                <a:spcPct val="90000"/>
              </a:lnSpc>
              <a:defRPr sz="2666">
                <a:solidFill>
                  <a:schemeClr val="tx1">
                    <a:lumMod val="65000"/>
                    <a:lumOff val="35000"/>
                  </a:schemeClr>
                </a:solidFill>
              </a:defRPr>
            </a:lvl3pPr>
            <a:lvl4pPr marL="1636075" indent="-354366">
              <a:lnSpc>
                <a:spcPct val="90000"/>
              </a:lnSpc>
              <a:defRPr sz="2399">
                <a:solidFill>
                  <a:schemeClr val="tx1">
                    <a:lumMod val="65000"/>
                    <a:lumOff val="35000"/>
                  </a:schemeClr>
                </a:solidFill>
              </a:defRPr>
            </a:lvl4pPr>
            <a:lvl5pPr marL="2020411" indent="-364942">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1C24C1D7-E85D-3D41-874A-BD44A6CAB932}" type="slidenum">
              <a:rPr lang="en-US" sz="2399" smtClean="0">
                <a:solidFill>
                  <a:srgbClr val="292929">
                    <a:lumMod val="95000"/>
                    <a:lumOff val="5000"/>
                  </a:srgbClr>
                </a:solidFill>
              </a:rPr>
              <a:pPr defTabSz="1218693"/>
              <a:t>‹#›</a:t>
            </a:fld>
            <a:endParaRPr lang="en-US" sz="2399"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9" y="6073870"/>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0"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0" y="6233175"/>
            <a:ext cx="1847701" cy="495300"/>
          </a:xfrm>
          <a:prstGeom prst="rect">
            <a:avLst/>
          </a:prstGeom>
        </p:spPr>
      </p:pic>
    </p:spTree>
    <p:extLst>
      <p:ext uri="{BB962C8B-B14F-4D97-AF65-F5344CB8AC3E}">
        <p14:creationId xmlns:p14="http://schemas.microsoft.com/office/powerpoint/2010/main" val="1675507047"/>
      </p:ext>
    </p:extLst>
  </p:cSld>
  <p:clrMapOvr>
    <a:masterClrMapping/>
  </p:clrMapOvr>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z="2399" smtClean="0"/>
              <a:pPr defTabSz="1218693"/>
              <a:t>‹#›</a:t>
            </a:fld>
            <a:endParaRPr lang="en-US" sz="2399" dirty="0"/>
          </a:p>
        </p:txBody>
      </p:sp>
    </p:spTree>
    <p:extLst>
      <p:ext uri="{BB962C8B-B14F-4D97-AF65-F5344CB8AC3E}">
        <p14:creationId xmlns:p14="http://schemas.microsoft.com/office/powerpoint/2010/main" val="1919665115"/>
      </p:ext>
    </p:extLst>
  </p:cSld>
  <p:clrMapOvr>
    <a:masterClrMapping/>
  </p:clrMapOvr>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8904650"/>
      </p:ext>
    </p:extLst>
  </p:cSld>
  <p:clrMapOvr>
    <a:masterClrMapping/>
  </p:clrMapOvr>
  <p:transition>
    <p:fade/>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022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536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625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86307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68" tIns="76121" rIns="152268" bIns="761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05269032"/>
      </p:ext>
    </p:extLst>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6262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9696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380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252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19241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9633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268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7912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9"/>
            <a:ext cx="6485233" cy="2002536"/>
          </a:xfrm>
        </p:spPr>
        <p:txBody>
          <a:bodyPr vert="horz" wrap="square" lIns="0" tIns="0" rIns="0" bIns="0" rtlCol="0" anchor="ctr" anchorCtr="0">
            <a:noAutofit/>
          </a:bodyPr>
          <a:lstStyle>
            <a:lvl1pPr algn="l" defTabSz="914181" rtl="0" eaLnBrk="1" latinLnBrk="0" hangingPunct="1">
              <a:lnSpc>
                <a:spcPct val="90000"/>
              </a:lnSpc>
              <a:spcBef>
                <a:spcPct val="0"/>
              </a:spcBef>
              <a:buNone/>
              <a:defRPr lang="en-US" sz="5999"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11" y="5482008"/>
            <a:ext cx="6483097" cy="906403"/>
          </a:xfrm>
        </p:spPr>
        <p:txBody>
          <a:bodyPr vert="horz" wrap="square" lIns="0" tIns="0" rIns="0" bIns="0" rtlCol="0">
            <a:spAutoFit/>
          </a:bodyPr>
          <a:lstStyle>
            <a:lvl1pPr marL="0" indent="0">
              <a:buNone/>
              <a:defRPr lang="en-US" sz="1866"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979711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884001"/>
            <a:ext cx="6858000" cy="1846146"/>
          </a:xfrm>
        </p:spPr>
        <p:txBody>
          <a:bodyPr anchor="b" anchorCtr="0"/>
          <a:lstStyle>
            <a:lvl1pPr>
              <a:defRPr kumimoji="0" lang="en-US" sz="6665"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181"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160032731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Animated Title Slide- Background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4617"/>
      </p:ext>
    </p:extLst>
  </p:cSld>
  <p:clrMapOvr>
    <a:masterClrMapping/>
  </p:clrMapOvr>
  <p:transition>
    <p:fade/>
  </p:transition>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4"/>
            <a:ext cx="10237787" cy="461665"/>
          </a:xfrm>
        </p:spPr>
        <p:txBody>
          <a:bodyPr>
            <a:noAutofit/>
          </a:bodyPr>
          <a:lstStyle>
            <a:lvl1pPr marL="0" indent="0" algn="l">
              <a:lnSpc>
                <a:spcPct val="90000"/>
              </a:lnSpc>
              <a:spcBef>
                <a:spcPts val="0"/>
              </a:spcBef>
              <a:buNone/>
              <a:defRPr lang="en-US" sz="3599" kern="1200" spc="-71" baseline="0" dirty="0">
                <a:solidFill>
                  <a:schemeClr val="tx1">
                    <a:alpha val="99000"/>
                  </a:schemeClr>
                </a:solidFill>
                <a:latin typeface="+mj-lt"/>
                <a:ea typeface="+mn-ea"/>
                <a:cs typeface="+mn-cs"/>
              </a:defRPr>
            </a:lvl1pPr>
            <a:lvl2pPr marL="457091" indent="0" algn="ctr">
              <a:buNone/>
              <a:defRPr>
                <a:solidFill>
                  <a:schemeClr val="tx1">
                    <a:tint val="75000"/>
                  </a:schemeClr>
                </a:solidFill>
              </a:defRPr>
            </a:lvl2pPr>
            <a:lvl3pPr marL="914181" indent="0" algn="ctr">
              <a:buNone/>
              <a:defRPr>
                <a:solidFill>
                  <a:schemeClr val="tx1">
                    <a:tint val="75000"/>
                  </a:schemeClr>
                </a:solidFill>
              </a:defRPr>
            </a:lvl3pPr>
            <a:lvl4pPr marL="1371270" indent="0" algn="ctr">
              <a:buNone/>
              <a:defRPr>
                <a:solidFill>
                  <a:schemeClr val="tx1">
                    <a:tint val="75000"/>
                  </a:schemeClr>
                </a:solidFill>
              </a:defRPr>
            </a:lvl4pPr>
            <a:lvl5pPr marL="1828361" indent="0" algn="ctr">
              <a:buNone/>
              <a:defRPr>
                <a:solidFill>
                  <a:schemeClr val="tx1">
                    <a:tint val="75000"/>
                  </a:schemeClr>
                </a:solidFill>
              </a:defRPr>
            </a:lvl5pPr>
            <a:lvl6pPr marL="2285450" indent="0" algn="ctr">
              <a:buNone/>
              <a:defRPr>
                <a:solidFill>
                  <a:schemeClr val="tx1">
                    <a:tint val="75000"/>
                  </a:schemeClr>
                </a:solidFill>
              </a:defRPr>
            </a:lvl6pPr>
            <a:lvl7pPr marL="2742541" indent="0" algn="ctr">
              <a:buNone/>
              <a:defRPr>
                <a:solidFill>
                  <a:schemeClr val="tx1">
                    <a:tint val="75000"/>
                  </a:schemeClr>
                </a:solidFill>
              </a:defRPr>
            </a:lvl7pPr>
            <a:lvl8pPr marL="3199632" indent="0" algn="ctr">
              <a:buNone/>
              <a:defRPr>
                <a:solidFill>
                  <a:schemeClr val="tx1">
                    <a:tint val="75000"/>
                  </a:schemeClr>
                </a:solidFill>
              </a:defRPr>
            </a:lvl8pPr>
            <a:lvl9pPr marL="3656722" indent="0" algn="ctr">
              <a:buNone/>
              <a:defRPr>
                <a:solidFill>
                  <a:schemeClr val="tx1">
                    <a:tint val="75000"/>
                  </a:schemeClr>
                </a:solidFill>
              </a:defRPr>
            </a:lvl9pPr>
          </a:lstStyle>
          <a:p>
            <a:pPr marL="0" marR="0" lvl="0" indent="0" algn="l" defTabSz="914181"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9" y="2739679"/>
            <a:ext cx="10245724"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598"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665" spc="-151">
                <a:solidFill>
                  <a:schemeClr val="tx1">
                    <a:alpha val="99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8645640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4" tIns="45693" rIns="91384" bIns="45693" numCol="1" spcCol="0" rtlCol="0" anchor="ctr" anchorCtr="0" compatLnSpc="1">
            <a:prstTxWarp prst="textNoShape">
              <a:avLst/>
            </a:prstTxWarp>
          </a:bodyPr>
          <a:lstStyle/>
          <a:p>
            <a:pPr algn="ctr" defTabSz="91360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3"/>
            <a:ext cx="2400417" cy="2135547"/>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2399" dirty="0">
                <a:solidFill>
                  <a:srgbClr val="5F5F5F"/>
                </a:solidFill>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2399" dirty="0">
                <a:solidFill>
                  <a:srgbClr val="5F5F5F"/>
                </a:solidFill>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2399" dirty="0">
                <a:solidFill>
                  <a:srgbClr val="5F5F5F"/>
                </a:solidFill>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2399" dirty="0">
                <a:solidFill>
                  <a:srgbClr val="5F5F5F"/>
                </a:solidFill>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2399" dirty="0">
                <a:solidFill>
                  <a:srgbClr val="5F5F5F"/>
                </a:solidFill>
              </a:endParaRPr>
            </a:p>
          </p:txBody>
        </p:sp>
      </p:grpSp>
      <p:sp>
        <p:nvSpPr>
          <p:cNvPr id="3" name="Subtitle 2"/>
          <p:cNvSpPr>
            <a:spLocks noGrp="1"/>
          </p:cNvSpPr>
          <p:nvPr>
            <p:ph type="subTitle" idx="1" hasCustomPrompt="1"/>
          </p:nvPr>
        </p:nvSpPr>
        <p:spPr>
          <a:xfrm>
            <a:off x="3474720" y="3443918"/>
            <a:ext cx="6949440" cy="1195462"/>
          </a:xfrm>
        </p:spPr>
        <p:txBody>
          <a:bodyPr vert="horz" wrap="square" lIns="137166" tIns="137166" rIns="0" bIns="0" rtlCol="0" anchor="ctr" anchorCtr="0">
            <a:spAutoFit/>
          </a:bodyPr>
          <a:lstStyle>
            <a:lvl1pPr marL="574560" indent="-571385">
              <a:buNone/>
              <a:defRPr lang="en-US" sz="4399" spc="-100" dirty="0" smtClean="0">
                <a:solidFill>
                  <a:schemeClr val="tx1">
                    <a:alpha val="99000"/>
                  </a:schemeClr>
                </a:solidFill>
                <a:latin typeface="Segoe UI Light" pitchFamily="34" charset="0"/>
              </a:defRPr>
            </a:lvl1pPr>
            <a:lvl2pPr marL="346005" indent="-342832">
              <a:buNone/>
              <a:defRPr lang="en-US" spc="-51"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1"/>
            <a:ext cx="11146537" cy="757131"/>
          </a:xfrm>
        </p:spPr>
        <p:txBody>
          <a:bodyPr vert="horz" wrap="square" lIns="0" tIns="0" rIns="0" bIns="0" rtlCol="0" anchor="t">
            <a:spAutoFit/>
          </a:bodyPr>
          <a:lstStyle>
            <a:lvl1pPr marL="0" indent="0">
              <a:buNone/>
              <a:defRPr lang="en-US" sz="5465"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469673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solidFill>
                  <a:schemeClr val="tx1">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buFont typeface="Wingdings" pitchFamily="2" charset="2"/>
              <a:buNone/>
              <a:defRPr sz="3999">
                <a:solidFill>
                  <a:schemeClr val="tx1">
                    <a:alpha val="99000"/>
                  </a:schemeClr>
                </a:solidFill>
              </a:defRPr>
            </a:lvl1pPr>
            <a:lvl2pPr marL="284105" marR="0" indent="0" algn="l" defTabSz="914181" rtl="0" eaLnBrk="1" fontAlgn="auto" latinLnBrk="0" hangingPunct="1">
              <a:lnSpc>
                <a:spcPct val="90000"/>
              </a:lnSpc>
              <a:spcBef>
                <a:spcPct val="20000"/>
              </a:spcBef>
              <a:spcAft>
                <a:spcPts val="0"/>
              </a:spcAft>
              <a:buClrTx/>
              <a:buSzPct val="90000"/>
              <a:buFont typeface="Wingdings" pitchFamily="2" charset="2"/>
              <a:buNone/>
              <a:tabLst/>
              <a:defRPr lang="en-US" sz="2399" kern="1200" spc="0" baseline="0" dirty="0" smtClean="0">
                <a:solidFill>
                  <a:schemeClr val="tx1">
                    <a:alpha val="99000"/>
                  </a:schemeClr>
                </a:solidFill>
                <a:latin typeface="+mn-lt"/>
                <a:ea typeface="+mn-ea"/>
                <a:cs typeface="+mn-cs"/>
              </a:defRPr>
            </a:lvl2pPr>
            <a:lvl3pPr marL="517423" indent="0">
              <a:buFont typeface="Wingdings" pitchFamily="2" charset="2"/>
              <a:buNone/>
              <a:tabLst/>
              <a:defRPr>
                <a:solidFill>
                  <a:schemeClr val="tx1">
                    <a:alpha val="99000"/>
                  </a:schemeClr>
                </a:solidFill>
                <a:latin typeface="+mn-lt"/>
              </a:defRPr>
            </a:lvl3pPr>
            <a:lvl4pPr marL="741215" indent="0">
              <a:buFont typeface="Wingdings" pitchFamily="2" charset="2"/>
              <a:buNone/>
              <a:defRPr>
                <a:solidFill>
                  <a:schemeClr val="tx1">
                    <a:alpha val="99000"/>
                  </a:schemeClr>
                </a:solidFill>
                <a:latin typeface="+mn-lt"/>
              </a:defRPr>
            </a:lvl4pPr>
            <a:lvl5pPr marL="914217"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0074238"/>
      </p:ext>
    </p:extLst>
  </p:cSld>
  <p:clrMapOvr>
    <a:masterClrMapping/>
  </p:clrMapOvr>
  <p:transition>
    <p:fade/>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83803848"/>
      </p:ext>
    </p:extLst>
  </p:cSld>
  <p:clrMapOvr>
    <a:masterClrMapping/>
  </p:clrMapOvr>
  <p:transition>
    <p:fade/>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1">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4301057"/>
      </p:ext>
    </p:extLst>
  </p:cSld>
  <p:clrMapOvr>
    <a:masterClrMapping/>
  </p:clrMapOvr>
  <p:transition>
    <p:fade/>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042" indent="-292042">
              <a:spcBef>
                <a:spcPts val="1200"/>
              </a:spcBef>
              <a:buClr>
                <a:schemeClr val="tx1"/>
              </a:buClr>
              <a:buFont typeface="Wingdings" pitchFamily="2" charset="2"/>
              <a:buChar char=""/>
              <a:defRPr/>
            </a:lvl1pPr>
            <a:lvl2pPr marL="520596" indent="-228555">
              <a:defRPr sz="2000"/>
            </a:lvl2pPr>
            <a:lvl3pPr marL="685665" indent="-165068">
              <a:tabLst/>
              <a:defRPr sz="2000"/>
            </a:lvl3pPr>
            <a:lvl4pPr marL="863427" indent="-177765">
              <a:defRPr/>
            </a:lvl4pPr>
            <a:lvl5pPr marL="1028495" indent="-16506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2351156"/>
          </a:xfrm>
        </p:spPr>
        <p:txBody>
          <a:bodyPr>
            <a:spAutoFit/>
          </a:bodyPr>
          <a:lstStyle>
            <a:lvl1pPr marL="339658" indent="-339658">
              <a:spcBef>
                <a:spcPts val="1200"/>
              </a:spcBef>
              <a:buFont typeface="Wingdings" pitchFamily="2" charset="2"/>
              <a:buChar char=""/>
              <a:defRPr lang="en-US" sz="3599" kern="1200" spc="-71" baseline="0" dirty="0" smtClean="0">
                <a:solidFill>
                  <a:schemeClr val="tx1">
                    <a:alpha val="99000"/>
                  </a:schemeClr>
                </a:solidFill>
                <a:latin typeface="+mj-lt"/>
                <a:ea typeface="+mn-ea"/>
                <a:cs typeface="+mn-cs"/>
              </a:defRPr>
            </a:lvl1pPr>
            <a:lvl2pPr marL="634873" indent="-342832">
              <a:defRPr lang="en-US" sz="2000" kern="1200" spc="0" baseline="0" dirty="0" smtClean="0">
                <a:solidFill>
                  <a:schemeClr val="tx1">
                    <a:alpha val="99000"/>
                  </a:schemeClr>
                </a:solidFill>
                <a:latin typeface="+mn-lt"/>
                <a:ea typeface="+mn-ea"/>
                <a:cs typeface="+mn-cs"/>
              </a:defRPr>
            </a:lvl2pPr>
            <a:lvl3pPr marL="863427" indent="-342832">
              <a:defRPr lang="en-US" sz="2000" kern="1200" spc="0" baseline="0" dirty="0" smtClean="0">
                <a:solidFill>
                  <a:schemeClr val="tx1">
                    <a:alpha val="99000"/>
                  </a:schemeClr>
                </a:solidFill>
                <a:latin typeface="+mn-lt"/>
                <a:ea typeface="+mn-ea"/>
                <a:cs typeface="+mn-cs"/>
              </a:defRPr>
            </a:lvl3pPr>
            <a:lvl4pPr marL="1028495" indent="-342832">
              <a:defRPr lang="en-US" sz="2000" kern="1200" spc="0" baseline="0" dirty="0" smtClean="0">
                <a:solidFill>
                  <a:schemeClr val="tx1">
                    <a:alpha val="99000"/>
                  </a:schemeClr>
                </a:solidFill>
                <a:latin typeface="+mn-lt"/>
                <a:ea typeface="+mn-ea"/>
                <a:cs typeface="+mn-cs"/>
              </a:defRPr>
            </a:lvl4pPr>
            <a:lvl5pPr marL="1206260" indent="-342832">
              <a:defRPr lang="en-US" sz="2000" kern="1200" spc="0" baseline="0" dirty="0">
                <a:solidFill>
                  <a:schemeClr val="tx1">
                    <a:alpha val="99000"/>
                  </a:schemeClr>
                </a:solidFill>
                <a:latin typeface="+mn-lt"/>
                <a:ea typeface="+mn-ea"/>
                <a:cs typeface="+mn-cs"/>
              </a:defRPr>
            </a:lvl5pPr>
          </a:lstStyle>
          <a:p>
            <a:pPr marL="292042" marR="0" lvl="0"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042" marR="0" lvl="1"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042" marR="0" lvl="2"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042" marR="0" lvl="3"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042" marR="0" lvl="4"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3540604498"/>
      </p:ext>
    </p:extLst>
  </p:cSld>
  <p:clrMapOvr>
    <a:masterClrMapping/>
  </p:clrMapOvr>
  <p:transition>
    <p:fade/>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3"/>
            <a:ext cx="5486400" cy="2000548"/>
          </a:xfrm>
        </p:spPr>
        <p:txBody>
          <a:bodyPr/>
          <a:lstStyle>
            <a:lvl1pPr marL="341244" indent="-341244">
              <a:lnSpc>
                <a:spcPct val="90000"/>
              </a:lnSpc>
              <a:buSzPct val="80000"/>
              <a:buFont typeface="Arial" pitchFamily="34" charset="0"/>
              <a:buChar char="•"/>
              <a:defRPr sz="3199"/>
            </a:lvl1pPr>
            <a:lvl2pPr marL="626937" indent="-285693">
              <a:lnSpc>
                <a:spcPct val="90000"/>
              </a:lnSpc>
              <a:buSzPct val="80000"/>
              <a:buFont typeface="Arial" pitchFamily="34" charset="0"/>
              <a:buChar char="•"/>
              <a:defRPr sz="2799"/>
            </a:lvl2pPr>
            <a:lvl3pPr marL="914217" indent="-287280">
              <a:lnSpc>
                <a:spcPct val="90000"/>
              </a:lnSpc>
              <a:buSzPct val="80000"/>
              <a:buFont typeface="Arial" pitchFamily="34" charset="0"/>
              <a:buChar char="•"/>
              <a:defRPr sz="2399"/>
            </a:lvl3pPr>
            <a:lvl4pPr marL="1712572" indent="-225380">
              <a:lnSpc>
                <a:spcPct val="90000"/>
              </a:lnSpc>
              <a:buSzPct val="80000"/>
              <a:buFont typeface="Arial" pitchFamily="34" charset="0"/>
              <a:buChar char="•"/>
              <a:defRPr sz="2000"/>
            </a:lvl4pPr>
            <a:lvl5pPr marL="1944298" indent="-23172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3"/>
            <a:ext cx="5486400" cy="2000163"/>
          </a:xfrm>
        </p:spPr>
        <p:txBody>
          <a:bodyPr/>
          <a:lstStyle>
            <a:lvl1pPr marL="457107" indent="-457107">
              <a:lnSpc>
                <a:spcPct val="90000"/>
              </a:lnSpc>
              <a:buSzPct val="80000"/>
              <a:buFont typeface="Arial" pitchFamily="34" charset="0"/>
              <a:buChar char="•"/>
              <a:defRPr lang="en-US" sz="3199" kern="1200" spc="-71" baseline="0" dirty="0" smtClean="0">
                <a:solidFill>
                  <a:schemeClr val="tx1">
                    <a:alpha val="99000"/>
                  </a:schemeClr>
                </a:solidFill>
                <a:latin typeface="+mj-lt"/>
                <a:ea typeface="+mn-ea"/>
                <a:cs typeface="+mn-cs"/>
              </a:defRPr>
            </a:lvl1pPr>
            <a:lvl2pPr marL="798354" indent="-457107">
              <a:lnSpc>
                <a:spcPct val="90000"/>
              </a:lnSpc>
              <a:buSzPct val="80000"/>
              <a:buFont typeface="Arial" pitchFamily="34" charset="0"/>
              <a:buChar char="•"/>
              <a:defRPr lang="en-US" sz="2799" kern="1200" spc="0" baseline="0" dirty="0" smtClean="0">
                <a:solidFill>
                  <a:schemeClr val="tx1">
                    <a:alpha val="99000"/>
                  </a:schemeClr>
                </a:solidFill>
                <a:latin typeface="+mn-lt"/>
                <a:ea typeface="+mn-ea"/>
                <a:cs typeface="+mn-cs"/>
              </a:defRPr>
            </a:lvl2pPr>
            <a:lvl3pPr marL="969768" indent="-342832">
              <a:lnSpc>
                <a:spcPct val="90000"/>
              </a:lnSpc>
              <a:buSzPct val="80000"/>
              <a:buFont typeface="Arial" pitchFamily="34" charset="0"/>
              <a:buChar char="•"/>
              <a:defRPr lang="en-US" sz="2399" kern="1200" spc="0" baseline="0" dirty="0" smtClean="0">
                <a:solidFill>
                  <a:schemeClr val="tx1">
                    <a:alpha val="99000"/>
                  </a:schemeClr>
                </a:solidFill>
                <a:latin typeface="+mn-lt"/>
                <a:ea typeface="+mn-ea"/>
                <a:cs typeface="+mn-cs"/>
              </a:defRPr>
            </a:lvl3pPr>
            <a:lvl4pPr marL="1830022" indent="-342832">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402" indent="-342832">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66"/>
            </a:lvl6pPr>
            <a:lvl7pPr>
              <a:defRPr sz="1866"/>
            </a:lvl7pPr>
            <a:lvl8pPr>
              <a:defRPr sz="1866"/>
            </a:lvl8pPr>
            <a:lvl9pPr>
              <a:defRPr sz="1866"/>
            </a:lvl9pPr>
          </a:lstStyle>
          <a:p>
            <a:pPr marL="341244" marR="0" lvl="0"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244" marR="0" lvl="1"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244" marR="0" lvl="2"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244" marR="0" lvl="3"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244" marR="0" lvl="4"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360643088"/>
      </p:ext>
    </p:extLst>
  </p:cSld>
  <p:clrMapOvr>
    <a:masterClrMapping/>
  </p:clrMapOvr>
  <p:transition>
    <p:fade/>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45" indent="-403145">
              <a:buSzPct val="80000"/>
              <a:buFont typeface="Arial" pitchFamily="34" charset="0"/>
              <a:buChar char="•"/>
              <a:defRPr sz="2799"/>
            </a:lvl1pPr>
            <a:lvl2pPr marL="744389" indent="-322198">
              <a:buSzPct val="80000"/>
              <a:buFont typeface="Arial" pitchFamily="34" charset="0"/>
              <a:buChar char="•"/>
              <a:defRPr sz="2799"/>
            </a:lvl2pPr>
            <a:lvl3pPr marL="1026907" indent="-282519" defTabSz="1030082">
              <a:buSzPct val="80000"/>
              <a:buFont typeface="Arial" pitchFamily="34" charset="0"/>
              <a:buChar char="•"/>
              <a:defRPr sz="2399"/>
            </a:lvl3pPr>
            <a:lvl4pPr marL="1317363" indent="-287280">
              <a:buSzPct val="80000"/>
              <a:buFont typeface="Arial" pitchFamily="34" charset="0"/>
              <a:buChar char="•"/>
              <a:defRPr sz="2000"/>
            </a:lvl4pPr>
            <a:lvl5pPr marL="1541155" indent="-223793">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62" indent="-296262">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107" indent="-45710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5022" indent="-342832">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913" indent="-342832">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220" indent="-342832">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913" indent="-342832">
              <a:defRPr sz="1600"/>
            </a:lvl6pPr>
            <a:lvl7pPr marL="1603055" indent="-285693">
              <a:defRPr sz="1600"/>
            </a:lvl7pPr>
            <a:lvl8pPr>
              <a:defRPr sz="1600"/>
            </a:lvl8pPr>
            <a:lvl9pPr>
              <a:defRPr sz="1600"/>
            </a:lvl9pPr>
          </a:lstStyle>
          <a:p>
            <a:pPr marL="403145" lvl="0" indent="-403145" algn="l" defTabSz="914181" rtl="0" eaLnBrk="1" latinLnBrk="0" hangingPunct="1">
              <a:lnSpc>
                <a:spcPct val="90000"/>
              </a:lnSpc>
              <a:spcBef>
                <a:spcPct val="20000"/>
              </a:spcBef>
              <a:buSzPct val="80000"/>
            </a:pPr>
            <a:r>
              <a:rPr lang="en-US" smtClean="0"/>
              <a:t>Click to edit Master text styles</a:t>
            </a:r>
          </a:p>
          <a:p>
            <a:pPr marL="403145" lvl="1" indent="-403145" algn="l" defTabSz="914181" rtl="0" eaLnBrk="1" latinLnBrk="0" hangingPunct="1">
              <a:lnSpc>
                <a:spcPct val="90000"/>
              </a:lnSpc>
              <a:spcBef>
                <a:spcPct val="20000"/>
              </a:spcBef>
              <a:buSzPct val="80000"/>
            </a:pPr>
            <a:r>
              <a:rPr lang="en-US" smtClean="0"/>
              <a:t>Second level</a:t>
            </a:r>
          </a:p>
          <a:p>
            <a:pPr marL="403145" lvl="2" indent="-403145" algn="l" defTabSz="914181" rtl="0" eaLnBrk="1" latinLnBrk="0" hangingPunct="1">
              <a:lnSpc>
                <a:spcPct val="90000"/>
              </a:lnSpc>
              <a:spcBef>
                <a:spcPct val="20000"/>
              </a:spcBef>
              <a:buSzPct val="80000"/>
            </a:pPr>
            <a:r>
              <a:rPr lang="en-US" smtClean="0"/>
              <a:t>Third level</a:t>
            </a:r>
          </a:p>
          <a:p>
            <a:pPr marL="403145" lvl="3" indent="-403145" algn="l" defTabSz="914181" rtl="0" eaLnBrk="1" latinLnBrk="0" hangingPunct="1">
              <a:lnSpc>
                <a:spcPct val="90000"/>
              </a:lnSpc>
              <a:spcBef>
                <a:spcPct val="20000"/>
              </a:spcBef>
              <a:buSzPct val="80000"/>
            </a:pPr>
            <a:r>
              <a:rPr lang="en-US" smtClean="0"/>
              <a:t>Fourth level</a:t>
            </a:r>
          </a:p>
          <a:p>
            <a:pPr marL="403145" lvl="4" indent="-403145" algn="l" defTabSz="914181"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2977129250"/>
      </p:ext>
    </p:extLst>
  </p:cSld>
  <p:clrMapOvr>
    <a:masterClrMapping/>
  </p:clrMapOvr>
  <p:transition>
    <p:fade/>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2">
                    <a:alpha val="99000"/>
                  </a:schemeClr>
                </a:solidFill>
                <a:latin typeface="+mj-lt"/>
              </a:defRPr>
            </a:lvl1pPr>
            <a:lvl2pPr marL="0" indent="0">
              <a:buNone/>
              <a:defRPr sz="2000"/>
            </a:lvl2pPr>
            <a:lvl3pPr marL="233316" indent="0">
              <a:buNone/>
              <a:defRPr sz="2000"/>
            </a:lvl3pPr>
            <a:lvl4pPr marL="457107" indent="0">
              <a:buNone/>
              <a:defRPr sz="2000"/>
            </a:lvl4pPr>
            <a:lvl5pPr marL="693599"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2">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3052425988"/>
      </p:ext>
    </p:extLst>
  </p:cSld>
  <p:clrMapOvr>
    <a:masterClrMapping/>
  </p:clrMapOvr>
  <p:transition>
    <p:fade/>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1">
                    <a:alpha val="99000"/>
                  </a:schemeClr>
                </a:solidFill>
                <a:latin typeface="+mj-lt"/>
              </a:defRPr>
            </a:lvl1pPr>
            <a:lvl2pPr marL="0" indent="0">
              <a:buNone/>
              <a:defRPr sz="2000">
                <a:solidFill>
                  <a:schemeClr val="tx1">
                    <a:alpha val="99000"/>
                  </a:schemeClr>
                </a:solidFill>
              </a:defRPr>
            </a:lvl2pPr>
            <a:lvl3pPr marL="233316" indent="0">
              <a:buNone/>
              <a:defRPr sz="2000">
                <a:solidFill>
                  <a:schemeClr val="tx1">
                    <a:alpha val="99000"/>
                  </a:schemeClr>
                </a:solidFill>
              </a:defRPr>
            </a:lvl3pPr>
            <a:lvl4pPr marL="457107" indent="0">
              <a:buNone/>
              <a:defRPr sz="2000">
                <a:solidFill>
                  <a:schemeClr val="tx1">
                    <a:alpha val="99000"/>
                  </a:schemeClr>
                </a:solidFill>
              </a:defRPr>
            </a:lvl4pPr>
            <a:lvl5pPr marL="693599"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1">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114905943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2"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3" y="4612361"/>
            <a:ext cx="5454333" cy="1144929"/>
          </a:xfrm>
        </p:spPr>
        <p:txBody>
          <a:bodyPr/>
          <a:lstStyle>
            <a:lvl1pPr marL="0" indent="0">
              <a:buFont typeface="Arial" pitchFamily="34" charset="0"/>
              <a:buNone/>
              <a:defRPr sz="2400">
                <a:solidFill>
                  <a:schemeClr val="bg1">
                    <a:alpha val="98000"/>
                  </a:schemeClr>
                </a:solidFill>
                <a:latin typeface="+mj-lt"/>
              </a:defRPr>
            </a:lvl1pPr>
            <a:lvl2pPr marL="460075" indent="0">
              <a:buFont typeface="Arial" pitchFamily="34" charset="0"/>
              <a:buNone/>
              <a:defRPr/>
            </a:lvl2pPr>
            <a:lvl3pPr marL="855125" indent="0">
              <a:buFont typeface="Arial" pitchFamily="34" charset="0"/>
              <a:buNone/>
              <a:defRPr/>
            </a:lvl3pPr>
            <a:lvl4pPr marL="1258108" indent="0">
              <a:buFont typeface="Arial" pitchFamily="34" charset="0"/>
              <a:buNone/>
              <a:defRPr/>
            </a:lvl4pPr>
            <a:lvl5pPr marL="160395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967570703"/>
      </p:ext>
    </p:extLst>
  </p:cSld>
  <p:clrMapOvr>
    <a:masterClrMapping/>
  </p:clrMapOvr>
  <p:transition>
    <p:fade/>
  </p:transition>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5869992"/>
      </p:ext>
    </p:extLst>
  </p:cSld>
  <p:clrMapOvr>
    <a:masterClrMapping/>
  </p:clrMapOvr>
  <p:transition>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650235"/>
      </p:ext>
    </p:extLst>
  </p:cSld>
  <p:clrMapOvr>
    <a:masterClrMapping/>
  </p:clrMapOvr>
  <p:transition>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17"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716024"/>
            <a:ext cx="11152188" cy="1988237"/>
          </a:xfrm>
        </p:spPr>
        <p:txBody>
          <a:bodyPr/>
          <a:lstStyle>
            <a:lvl1pPr marL="0" indent="0">
              <a:buNone/>
              <a:defRPr sz="3199">
                <a:gradFill>
                  <a:gsLst>
                    <a:gs pos="1250">
                      <a:srgbClr val="000000"/>
                    </a:gs>
                    <a:gs pos="100000">
                      <a:srgbClr val="000000"/>
                    </a:gs>
                  </a:gsLst>
                  <a:lin ang="5400000" scaled="0"/>
                </a:gradFill>
                <a:latin typeface="Consolas" pitchFamily="49" charset="0"/>
                <a:cs typeface="Consolas" pitchFamily="49" charset="0"/>
              </a:defRPr>
            </a:lvl1pPr>
            <a:lvl2pPr marL="339658" indent="0">
              <a:buNone/>
              <a:defRPr>
                <a:gradFill>
                  <a:gsLst>
                    <a:gs pos="1250">
                      <a:srgbClr val="000000"/>
                    </a:gs>
                    <a:gs pos="100000">
                      <a:srgbClr val="000000"/>
                    </a:gs>
                  </a:gsLst>
                  <a:lin ang="5400000" scaled="0"/>
                </a:gradFill>
                <a:latin typeface="Consolas" pitchFamily="49" charset="0"/>
                <a:cs typeface="Consolas" pitchFamily="49" charset="0"/>
              </a:defRPr>
            </a:lvl2pPr>
            <a:lvl3pPr marL="572973" indent="0">
              <a:buNone/>
              <a:defRPr>
                <a:gradFill>
                  <a:gsLst>
                    <a:gs pos="1250">
                      <a:srgbClr val="000000"/>
                    </a:gs>
                    <a:gs pos="100000">
                      <a:srgbClr val="000000"/>
                    </a:gs>
                  </a:gsLst>
                  <a:lin ang="5400000" scaled="0"/>
                </a:gradFill>
                <a:latin typeface="Consolas" pitchFamily="49" charset="0"/>
                <a:cs typeface="Consolas" pitchFamily="49" charset="0"/>
              </a:defRPr>
            </a:lvl3pPr>
            <a:lvl4pPr marL="798354"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08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2140291"/>
      </p:ext>
    </p:extLst>
  </p:cSld>
  <p:clrMapOvr>
    <a:masterClrMapping/>
  </p:clrMapOvr>
  <p:transition>
    <p:fade/>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720047"/>
      </p:ext>
    </p:extLst>
  </p:cSld>
  <p:clrMapOvr>
    <a:masterClrMapping/>
  </p:clrMapOvr>
  <p:transition>
    <p:fade/>
  </p:transition>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799"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32" indent="-34283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24"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17"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770"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325"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14301" tIns="57149" rIns="114301" bIns="57149" anchor="b" anchorCtr="0">
            <a:noAutofit/>
          </a:bodyPr>
          <a:lstStyle>
            <a:lvl1pPr algn="r">
              <a:buFont typeface="Arial" pitchFamily="34" charset="0"/>
              <a:buNone/>
              <a:defRPr sz="35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55990248"/>
      </p:ext>
    </p:extLst>
  </p:cSld>
  <p:clrMapOvr>
    <a:masterClrMapping/>
  </p:clrMapOvr>
  <p:transition>
    <p:fade/>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2206051235"/>
      </p:ext>
    </p:extLst>
  </p:cSld>
  <p:clrMapOvr>
    <a:masterClrMapping/>
  </p:clrMapOvr>
  <p:transition>
    <p:fade/>
  </p:transition>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817720339"/>
      </p:ext>
    </p:extLst>
  </p:cSld>
  <p:clrMapOvr>
    <a:masterClrMapping/>
  </p:clrMapOvr>
  <p:transition>
    <p:fade/>
  </p:transition>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429703045"/>
      </p:ext>
    </p:extLst>
  </p:cSld>
  <p:clrMapOvr>
    <a:masterClrMapping/>
  </p:clrMapOvr>
  <p:transition>
    <p:fade/>
  </p:transition>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2188875289"/>
      </p:ext>
    </p:extLst>
  </p:cSld>
  <p:clrMapOvr>
    <a:masterClrMapping/>
  </p:clrMapOvr>
  <p:transition>
    <p:fade/>
  </p:transition>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92411820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108" indent="-40298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954" indent="-3458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310" indent="-33634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399102274"/>
      </p:ext>
    </p:extLst>
  </p:cSld>
  <p:clrMapOvr>
    <a:masterClrMapping/>
  </p:clrMapOvr>
  <p:transition>
    <p:fade/>
  </p:transition>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1077076206"/>
      </p:ext>
    </p:extLst>
  </p:cSld>
  <p:clrMapOvr>
    <a:masterClrMapping/>
  </p:clrMapOvr>
  <p:transition>
    <p:fade/>
  </p:transition>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defTabSz="1218591">
              <a:lnSpc>
                <a:spcPct val="90000"/>
              </a:lnSpc>
              <a:spcBef>
                <a:spcPct val="20000"/>
              </a:spcBef>
              <a:buSzPct val="80000"/>
            </a:pPr>
            <a:r>
              <a:rPr lang="en-US" sz="1866" dirty="0" smtClean="0">
                <a:solidFill>
                  <a:srgbClr val="DDDDDD">
                    <a:lumMod val="75000"/>
                  </a:srgbClr>
                </a:solidFill>
              </a:rPr>
              <a:t>Microsoft Confidential – NDA Required</a:t>
            </a:r>
            <a:endParaRPr lang="en-US" sz="1866" dirty="0">
              <a:solidFill>
                <a:srgbClr val="DDDDDD">
                  <a:lumMod val="75000"/>
                </a:srgbClr>
              </a:solidFill>
            </a:endParaRPr>
          </a:p>
        </p:txBody>
      </p:sp>
    </p:spTree>
    <p:extLst>
      <p:ext uri="{BB962C8B-B14F-4D97-AF65-F5344CB8AC3E}">
        <p14:creationId xmlns:p14="http://schemas.microsoft.com/office/powerpoint/2010/main" val="2511193306"/>
      </p:ext>
    </p:extLst>
  </p:cSld>
  <p:clrMapOvr>
    <a:masterClrMapping/>
  </p:clrMapOvr>
  <p:transition>
    <p:fade/>
  </p:transition>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3586782294"/>
      </p:ext>
    </p:extLst>
  </p:cSld>
  <p:clrMapOvr>
    <a:masterClrMapping/>
  </p:clrMapOvr>
  <p:transition>
    <p:fade/>
  </p:transition>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3896653806"/>
      </p:ext>
    </p:extLst>
  </p:cSld>
  <p:clrMapOvr>
    <a:masterClrMapping/>
  </p:clrMapOvr>
  <p:transition>
    <p:fade/>
  </p:transition>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91"/>
            <a:endParaRPr lang="en-US" sz="2399" dirty="0">
              <a:solidFill>
                <a:srgbClr val="292929"/>
              </a:solidFill>
            </a:endParaRPr>
          </a:p>
        </p:txBody>
      </p:sp>
    </p:spTree>
    <p:extLst>
      <p:ext uri="{BB962C8B-B14F-4D97-AF65-F5344CB8AC3E}">
        <p14:creationId xmlns:p14="http://schemas.microsoft.com/office/powerpoint/2010/main" val="48902851"/>
      </p:ext>
    </p:extLst>
  </p:cSld>
  <p:clrMapOvr>
    <a:masterClrMapping/>
  </p:clrMapOvr>
  <p:transition>
    <p:fade/>
  </p:transition>
  <p:timing>
    <p:tnLst>
      <p:par>
        <p:cTn id="1" dur="indefinite" restart="never" nodeType="tmRoot"/>
      </p:par>
    </p:tnLst>
  </p:timing>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grpSp>
    </p:spTree>
    <p:extLst>
      <p:ext uri="{BB962C8B-B14F-4D97-AF65-F5344CB8AC3E}">
        <p14:creationId xmlns:p14="http://schemas.microsoft.com/office/powerpoint/2010/main" val="17685531"/>
      </p:ext>
    </p:extLst>
  </p:cSld>
  <p:clrMapOvr>
    <a:masterClrMapping/>
  </p:clrMapOvr>
  <p:transition>
    <p:fade/>
  </p:transition>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91"/>
            <a:endParaRPr lang="en-US" sz="1600" dirty="0">
              <a:solidFill>
                <a:srgbClr val="292929"/>
              </a:solidFill>
            </a:endParaRPr>
          </a:p>
        </p:txBody>
      </p:sp>
    </p:spTree>
    <p:extLst>
      <p:ext uri="{BB962C8B-B14F-4D97-AF65-F5344CB8AC3E}">
        <p14:creationId xmlns:p14="http://schemas.microsoft.com/office/powerpoint/2010/main" val="945997832"/>
      </p:ext>
    </p:extLst>
  </p:cSld>
  <p:clrMapOvr>
    <a:masterClrMapping/>
  </p:clrMapOvr>
  <p:transition>
    <p:fade/>
  </p:transition>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2915984613"/>
      </p:ext>
    </p:extLst>
  </p:cSld>
  <p:clrMapOvr>
    <a:masterClrMapping/>
  </p:clrMapOvr>
  <p:transition>
    <p:fade/>
  </p:transition>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3409556043"/>
      </p:ext>
    </p:extLst>
  </p:cSld>
  <p:clrMapOvr>
    <a:masterClrMapping/>
  </p:clrMapOvr>
  <p:transition>
    <p:fade/>
  </p:transition>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10640346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553" indent="-342689">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689" indent="-342689">
              <a:spcBef>
                <a:spcPts val="0"/>
              </a:spcBef>
              <a:spcAft>
                <a:spcPts val="400"/>
              </a:spcAft>
              <a:buFont typeface="Arial" pitchFamily="34" charset="0"/>
              <a:buChar char="•"/>
              <a:defRPr/>
            </a:lvl5pPr>
            <a:lvl6pPr marL="1032814" indent="-342689">
              <a:buFont typeface="Arial" pitchFamily="34" charset="0"/>
              <a:buChar char="•"/>
              <a:defRPr sz="2400">
                <a:gradFill>
                  <a:gsLst>
                    <a:gs pos="0">
                      <a:srgbClr val="595959"/>
                    </a:gs>
                    <a:gs pos="86000">
                      <a:srgbClr val="595959"/>
                    </a:gs>
                  </a:gsLst>
                  <a:lin ang="5400000" scaled="0"/>
                </a:gradFill>
              </a:defRPr>
            </a:lvl6pPr>
            <a:lvl7pPr marL="1254931" indent="-225285">
              <a:defRPr>
                <a:gradFill>
                  <a:gsLst>
                    <a:gs pos="0">
                      <a:srgbClr val="595959"/>
                    </a:gs>
                    <a:gs pos="86000">
                      <a:srgbClr val="595959"/>
                    </a:gs>
                  </a:gsLst>
                  <a:lin ang="5400000" scaled="0"/>
                </a:gradFill>
              </a:defRPr>
            </a:lvl7pPr>
            <a:lvl8pPr marL="1486558" indent="-231625">
              <a:defRPr>
                <a:gradFill>
                  <a:gsLst>
                    <a:gs pos="0">
                      <a:srgbClr val="595959"/>
                    </a:gs>
                    <a:gs pos="86000">
                      <a:srgbClr val="595959"/>
                    </a:gs>
                  </a:gsLst>
                  <a:lin ang="5400000" scaled="0"/>
                </a:gradFill>
              </a:defRPr>
            </a:lvl8pPr>
          </a:lstStyle>
          <a:p>
            <a:pPr marL="345855" lvl="0" indent="-345855" algn="l" defTabSz="913793" rtl="0" eaLnBrk="1" latinLnBrk="0" hangingPunct="1">
              <a:lnSpc>
                <a:spcPct val="90000"/>
              </a:lnSpc>
              <a:spcBef>
                <a:spcPct val="20000"/>
              </a:spcBef>
              <a:buSzPct val="90000"/>
              <a:buFont typeface="Arial" pitchFamily="34" charset="0"/>
              <a:buChar char="•"/>
            </a:pPr>
            <a:r>
              <a:rPr lang="en-US" smtClean="0"/>
              <a:t>Click to edit Master text styles</a:t>
            </a:r>
          </a:p>
          <a:p>
            <a:pPr marL="345855" lvl="1" indent="-345855" algn="l" defTabSz="913793" rtl="0" eaLnBrk="1" latinLnBrk="0" hangingPunct="1">
              <a:lnSpc>
                <a:spcPct val="90000"/>
              </a:lnSpc>
              <a:spcBef>
                <a:spcPct val="20000"/>
              </a:spcBef>
              <a:buSzPct val="90000"/>
              <a:buFont typeface="Arial" pitchFamily="34" charset="0"/>
              <a:buChar char="•"/>
            </a:pPr>
            <a:r>
              <a:rPr lang="en-US" smtClean="0"/>
              <a:t>Second level</a:t>
            </a:r>
          </a:p>
          <a:p>
            <a:pPr marL="345855" lvl="2" indent="-345855" algn="l" defTabSz="913793" rtl="0" eaLnBrk="1" latinLnBrk="0" hangingPunct="1">
              <a:lnSpc>
                <a:spcPct val="90000"/>
              </a:lnSpc>
              <a:spcBef>
                <a:spcPct val="20000"/>
              </a:spcBef>
              <a:buSzPct val="90000"/>
              <a:buFont typeface="Arial" pitchFamily="34" charset="0"/>
              <a:buChar char="•"/>
            </a:pPr>
            <a:r>
              <a:rPr lang="en-US" smtClean="0"/>
              <a:t>Third level</a:t>
            </a:r>
          </a:p>
          <a:p>
            <a:pPr marL="345855" lvl="3" indent="-345855" algn="l" defTabSz="913793" rtl="0" eaLnBrk="1" latinLnBrk="0" hangingPunct="1">
              <a:lnSpc>
                <a:spcPct val="90000"/>
              </a:lnSpc>
              <a:spcBef>
                <a:spcPct val="20000"/>
              </a:spcBef>
              <a:buSzPct val="90000"/>
              <a:buFont typeface="Arial" pitchFamily="34" charset="0"/>
              <a:buChar char="•"/>
            </a:pPr>
            <a:r>
              <a:rPr lang="en-US" smtClean="0"/>
              <a:t>Fourth level</a:t>
            </a:r>
          </a:p>
          <a:p>
            <a:pPr marL="345855" lvl="4" indent="-345855" algn="l" defTabSz="91379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132937247"/>
      </p:ext>
    </p:extLst>
  </p:cSld>
  <p:clrMapOvr>
    <a:masterClrMapping/>
  </p:clrMapOvr>
  <p:transition>
    <p:fad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2902023702"/>
      </p:ext>
    </p:extLst>
  </p:cSld>
  <p:clrMapOvr>
    <a:masterClrMapping/>
  </p:clrMapOvr>
  <p:transition>
    <p:fade/>
  </p:transition>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7854439"/>
      </p:ext>
    </p:extLst>
  </p:cSld>
  <p:clrMapOvr>
    <a:masterClrMapping/>
  </p:clrMapOvr>
  <p:transition>
    <p:fade/>
  </p:transition>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73820476"/>
      </p:ext>
    </p:extLst>
  </p:cSld>
  <p:clrMapOvr>
    <a:masterClrMapping/>
  </p:clrMapOvr>
  <p:transition>
    <p:fade/>
  </p:transition>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3953629477"/>
      </p:ext>
    </p:extLst>
  </p:cSld>
  <p:clrMapOvr>
    <a:masterClrMapping/>
  </p:clrMapOvr>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pPr defTabSz="1218591"/>
            <a:fld id="{1C24C1D7-E85D-3D41-874A-BD44A6CAB932}" type="slidenum">
              <a:rPr lang="en-US" sz="2399" smtClean="0">
                <a:solidFill>
                  <a:srgbClr val="292929">
                    <a:lumMod val="95000"/>
                    <a:lumOff val="5000"/>
                  </a:srgbClr>
                </a:solidFill>
              </a:rPr>
              <a:pPr defTabSz="1218591"/>
              <a:t>‹#›</a:t>
            </a:fld>
            <a:endParaRPr lang="en-US" sz="2399"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2649258160"/>
      </p:ext>
    </p:extLst>
  </p:cSld>
  <p:clrMapOvr>
    <a:masterClrMapping/>
  </p:clrMapOvr>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3973633200"/>
      </p:ext>
    </p:extLst>
  </p:cSld>
  <p:clrMapOvr>
    <a:masterClrMapping/>
  </p:clrMapOvr>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7840144"/>
      </p:ext>
    </p:extLst>
  </p:cSld>
  <p:clrMapOvr>
    <a:masterClrMapping/>
  </p:clrMapOvr>
  <p:transition>
    <p:fade/>
  </p:transition>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6681577"/>
      </p:ext>
    </p:extLst>
  </p:cSld>
  <p:clrMapOvr>
    <a:masterClrMapping/>
  </p:clrMapOvr>
  <p:transition>
    <p:fade/>
  </p:transition>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71506191"/>
      </p:ext>
    </p:extLst>
  </p:cSld>
  <p:clrMapOvr>
    <a:masterClrMapping/>
  </p:clrMapOvr>
  <p:transition>
    <p:fade/>
  </p:transition>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34627860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02" indent="-341102">
              <a:lnSpc>
                <a:spcPct val="90000"/>
              </a:lnSpc>
              <a:buSzPct val="80000"/>
              <a:buFont typeface="Arial" pitchFamily="34" charset="0"/>
              <a:buChar char="•"/>
              <a:defRPr sz="3200"/>
            </a:lvl1pPr>
            <a:lvl2pPr marL="626672" indent="-285570">
              <a:lnSpc>
                <a:spcPct val="90000"/>
              </a:lnSpc>
              <a:buSzPct val="80000"/>
              <a:buFont typeface="Arial" pitchFamily="34" charset="0"/>
              <a:buChar char="•"/>
              <a:defRPr sz="2800"/>
            </a:lvl2pPr>
            <a:lvl3pPr marL="913829" indent="-287158">
              <a:lnSpc>
                <a:spcPct val="90000"/>
              </a:lnSpc>
              <a:buSzPct val="80000"/>
              <a:buFont typeface="Arial" pitchFamily="34" charset="0"/>
              <a:buChar char="•"/>
              <a:defRPr sz="2400"/>
            </a:lvl3pPr>
            <a:lvl4pPr marL="1711836" indent="-225285">
              <a:lnSpc>
                <a:spcPct val="90000"/>
              </a:lnSpc>
              <a:buSzPct val="80000"/>
              <a:buFont typeface="Arial" pitchFamily="34" charset="0"/>
              <a:buChar char="•"/>
              <a:defRPr sz="2000"/>
            </a:lvl4pPr>
            <a:lvl5pPr marL="1943468" indent="-23162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01" indent="-45690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14" indent="-45690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361" indent="-342689">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248" indent="-342689">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530" indent="-342689">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02" lvl="0" indent="-341102" algn="l" defTabSz="913793" rtl="0" eaLnBrk="1" latinLnBrk="0" hangingPunct="1">
              <a:lnSpc>
                <a:spcPct val="90000"/>
              </a:lnSpc>
              <a:spcBef>
                <a:spcPct val="20000"/>
              </a:spcBef>
              <a:buSzPct val="80000"/>
              <a:buFont typeface="Arial" pitchFamily="34" charset="0"/>
              <a:buChar char="•"/>
            </a:pPr>
            <a:r>
              <a:rPr lang="en-US" smtClean="0"/>
              <a:t>Click to edit Master text styles</a:t>
            </a:r>
          </a:p>
          <a:p>
            <a:pPr marL="341102" lvl="1" indent="-341102" algn="l" defTabSz="913793" rtl="0" eaLnBrk="1" latinLnBrk="0" hangingPunct="1">
              <a:lnSpc>
                <a:spcPct val="90000"/>
              </a:lnSpc>
              <a:spcBef>
                <a:spcPct val="20000"/>
              </a:spcBef>
              <a:buSzPct val="80000"/>
              <a:buFont typeface="Arial" pitchFamily="34" charset="0"/>
              <a:buChar char="•"/>
            </a:pPr>
            <a:r>
              <a:rPr lang="en-US" smtClean="0"/>
              <a:t>Second level</a:t>
            </a:r>
          </a:p>
          <a:p>
            <a:pPr marL="341102" lvl="2" indent="-341102" algn="l" defTabSz="913793" rtl="0" eaLnBrk="1" latinLnBrk="0" hangingPunct="1">
              <a:lnSpc>
                <a:spcPct val="90000"/>
              </a:lnSpc>
              <a:spcBef>
                <a:spcPct val="20000"/>
              </a:spcBef>
              <a:buSzPct val="80000"/>
              <a:buFont typeface="Arial" pitchFamily="34" charset="0"/>
              <a:buChar char="•"/>
            </a:pPr>
            <a:r>
              <a:rPr lang="en-US" smtClean="0"/>
              <a:t>Third level</a:t>
            </a:r>
          </a:p>
          <a:p>
            <a:pPr marL="341102" lvl="3" indent="-341102" algn="l" defTabSz="913793" rtl="0" eaLnBrk="1" latinLnBrk="0" hangingPunct="1">
              <a:lnSpc>
                <a:spcPct val="90000"/>
              </a:lnSpc>
              <a:spcBef>
                <a:spcPct val="20000"/>
              </a:spcBef>
              <a:buSzPct val="80000"/>
              <a:buFont typeface="Arial" pitchFamily="34" charset="0"/>
              <a:buChar char="•"/>
            </a:pPr>
            <a:r>
              <a:rPr lang="en-US" smtClean="0"/>
              <a:t>Fourth level</a:t>
            </a:r>
          </a:p>
          <a:p>
            <a:pPr marL="341102" lvl="4" indent="-341102" algn="l" defTabSz="91379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554179042"/>
      </p:ext>
    </p:extLst>
  </p:cSld>
  <p:clrMapOvr>
    <a:masterClrMapping/>
  </p:clrMapOvr>
  <p:transition>
    <p:fade/>
  </p:transition>
  <p:timing>
    <p:tnLst>
      <p:par>
        <p:cTn id="1" dur="indefinite" restart="never" nodeType="tmRoot"/>
      </p:par>
    </p:tn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164587942"/>
      </p:ext>
    </p:extLst>
  </p:cSld>
  <p:clrMapOvr>
    <a:masterClrMapping/>
  </p:clrMapOvr>
  <p:transition>
    <p:fade/>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2" y="2084187"/>
            <a:ext cx="8961851" cy="1793090"/>
          </a:xfrm>
          <a:noFill/>
        </p:spPr>
        <p:txBody>
          <a:bodyPr lIns="146286" tIns="91429" rIns="146286" bIns="91429" anchor="t" anchorCtr="0"/>
          <a:lstStyle>
            <a:lvl1pPr>
              <a:defRPr sz="5881"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2" y="3878576"/>
            <a:ext cx="8961852" cy="1792326"/>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798"/>
            <a:ext cx="985810" cy="19031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5"/>
            <a:ext cx="2598922" cy="383814"/>
          </a:xfrm>
          <a:prstGeom prst="rect">
            <a:avLst/>
          </a:prstGeom>
        </p:spPr>
      </p:pic>
    </p:spTree>
    <p:extLst>
      <p:ext uri="{BB962C8B-B14F-4D97-AF65-F5344CB8AC3E}">
        <p14:creationId xmlns:p14="http://schemas.microsoft.com/office/powerpoint/2010/main" val="2751318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3323213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89059"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2082443"/>
            <a:ext cx="7171086" cy="1794808"/>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3" y="3877257"/>
            <a:ext cx="7171086"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5"/>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1331090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2"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1187645"/>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2" y="2971410"/>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1548367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6" y="6196665"/>
            <a:ext cx="985810" cy="191269"/>
          </a:xfrm>
          <a:prstGeom prst="rect">
            <a:avLst/>
          </a:prstGeom>
        </p:spPr>
      </p:pic>
      <p:sp>
        <p:nvSpPr>
          <p:cNvPr id="12" name="Rectangle 11"/>
          <p:cNvSpPr/>
          <p:nvPr userDrawn="1"/>
        </p:nvSpPr>
        <p:spPr bwMode="gray">
          <a:xfrm>
            <a:off x="269232"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4953121"/>
            <a:ext cx="2598927" cy="383815"/>
          </a:xfrm>
          <a:prstGeom prst="rect">
            <a:avLst/>
          </a:prstGeom>
        </p:spPr>
      </p:pic>
    </p:spTree>
    <p:extLst>
      <p:ext uri="{BB962C8B-B14F-4D97-AF65-F5344CB8AC3E}">
        <p14:creationId xmlns:p14="http://schemas.microsoft.com/office/powerpoint/2010/main" val="1284049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1"/>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2" y="2082443"/>
            <a:ext cx="7169531" cy="1794808"/>
          </a:xfrm>
          <a:noFill/>
        </p:spPr>
        <p:txBody>
          <a:bodyPr lIns="146286" tIns="91429" rIns="146286" bIns="91429" anchor="t" anchorCtr="0"/>
          <a:lstStyle>
            <a:lvl1pPr>
              <a:defRPr sz="5293"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2" y="3877257"/>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32240582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9"/>
            <a:ext cx="12188825" cy="685570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2"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212194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831323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573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046" indent="-341046">
              <a:lnSpc>
                <a:spcPct val="90000"/>
              </a:lnSpc>
              <a:buSzPct val="80000"/>
              <a:buFont typeface="Arial" pitchFamily="34" charset="0"/>
              <a:buChar char="•"/>
              <a:defRPr sz="3200"/>
            </a:lvl1pPr>
            <a:lvl2pPr marL="626568" indent="-285522">
              <a:lnSpc>
                <a:spcPct val="90000"/>
              </a:lnSpc>
              <a:buSzPct val="80000"/>
              <a:buFont typeface="Arial" pitchFamily="34" charset="0"/>
              <a:buChar char="•"/>
              <a:defRPr sz="2800"/>
            </a:lvl2pPr>
            <a:lvl3pPr marL="913677" indent="-287110">
              <a:lnSpc>
                <a:spcPct val="90000"/>
              </a:lnSpc>
              <a:buSzPct val="80000"/>
              <a:buFont typeface="Arial" pitchFamily="34" charset="0"/>
              <a:buChar char="•"/>
              <a:defRPr sz="2400"/>
            </a:lvl3pPr>
            <a:lvl4pPr marL="1711548" indent="-225247">
              <a:lnSpc>
                <a:spcPct val="90000"/>
              </a:lnSpc>
              <a:buSzPct val="80000"/>
              <a:buFont typeface="Arial" pitchFamily="34" charset="0"/>
              <a:buChar char="•"/>
              <a:defRPr sz="2000"/>
            </a:lvl4pPr>
            <a:lvl5pPr marL="1943147" indent="-23158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821" indent="-45682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7880" indent="-45682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201" indent="-342633">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8944" indent="-342633">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186" indent="-342633">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046" lvl="0" indent="-341046" algn="l" defTabSz="913641" rtl="0" eaLnBrk="1" latinLnBrk="0" hangingPunct="1">
              <a:lnSpc>
                <a:spcPct val="90000"/>
              </a:lnSpc>
              <a:spcBef>
                <a:spcPct val="20000"/>
              </a:spcBef>
              <a:buSzPct val="80000"/>
              <a:buFont typeface="Arial" pitchFamily="34" charset="0"/>
              <a:buChar char="•"/>
            </a:pPr>
            <a:r>
              <a:rPr lang="en-US" smtClean="0"/>
              <a:t>Click to edit Master text styles</a:t>
            </a:r>
          </a:p>
          <a:p>
            <a:pPr marL="341046" lvl="1" indent="-341046" algn="l" defTabSz="913641" rtl="0" eaLnBrk="1" latinLnBrk="0" hangingPunct="1">
              <a:lnSpc>
                <a:spcPct val="90000"/>
              </a:lnSpc>
              <a:spcBef>
                <a:spcPct val="20000"/>
              </a:spcBef>
              <a:buSzPct val="80000"/>
              <a:buFont typeface="Arial" pitchFamily="34" charset="0"/>
              <a:buChar char="•"/>
            </a:pPr>
            <a:r>
              <a:rPr lang="en-US" smtClean="0"/>
              <a:t>Second level</a:t>
            </a:r>
          </a:p>
          <a:p>
            <a:pPr marL="341046" lvl="2" indent="-341046" algn="l" defTabSz="913641" rtl="0" eaLnBrk="1" latinLnBrk="0" hangingPunct="1">
              <a:lnSpc>
                <a:spcPct val="90000"/>
              </a:lnSpc>
              <a:spcBef>
                <a:spcPct val="20000"/>
              </a:spcBef>
              <a:buSzPct val="80000"/>
              <a:buFont typeface="Arial" pitchFamily="34" charset="0"/>
              <a:buChar char="•"/>
            </a:pPr>
            <a:r>
              <a:rPr lang="en-US" smtClean="0"/>
              <a:t>Third level</a:t>
            </a:r>
          </a:p>
          <a:p>
            <a:pPr marL="341046" lvl="3" indent="-341046" algn="l" defTabSz="913641" rtl="0" eaLnBrk="1" latinLnBrk="0" hangingPunct="1">
              <a:lnSpc>
                <a:spcPct val="90000"/>
              </a:lnSpc>
              <a:spcBef>
                <a:spcPct val="20000"/>
              </a:spcBef>
              <a:buSzPct val="80000"/>
              <a:buFont typeface="Arial" pitchFamily="34" charset="0"/>
              <a:buChar char="•"/>
            </a:pPr>
            <a:r>
              <a:rPr lang="en-US" smtClean="0"/>
              <a:t>Fourth level</a:t>
            </a:r>
          </a:p>
          <a:p>
            <a:pPr marL="341046" lvl="4" indent="-341046" algn="l" defTabSz="913641"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983" indent="-402983">
              <a:buSzPct val="80000"/>
              <a:buFont typeface="Arial" pitchFamily="34" charset="0"/>
              <a:buChar char="•"/>
              <a:defRPr sz="2800"/>
            </a:lvl1pPr>
            <a:lvl2pPr marL="744060" indent="-322062">
              <a:buSzPct val="80000"/>
              <a:buFont typeface="Arial" pitchFamily="34" charset="0"/>
              <a:buChar char="•"/>
              <a:defRPr sz="2800"/>
            </a:lvl2pPr>
            <a:lvl3pPr marL="1026472" indent="-282396" defTabSz="1029638">
              <a:buSzPct val="80000"/>
              <a:buFont typeface="Arial" pitchFamily="34" charset="0"/>
              <a:buChar char="•"/>
              <a:defRPr sz="2400"/>
            </a:lvl3pPr>
            <a:lvl4pPr marL="1316792" indent="-287158">
              <a:buSzPct val="80000"/>
              <a:buFont typeface="Arial" pitchFamily="34" charset="0"/>
              <a:buChar char="•"/>
              <a:defRPr sz="2000"/>
            </a:lvl4pPr>
            <a:lvl5pPr marL="1540502" indent="-22369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9"/>
            <a:ext cx="5486400" cy="443199"/>
          </a:xfrm>
        </p:spPr>
        <p:txBody>
          <a:bodyPr anchor="b"/>
          <a:lstStyle>
            <a:lvl1pPr marL="0" indent="0">
              <a:lnSpc>
                <a:spcPct val="90000"/>
              </a:lnSpc>
              <a:spcBef>
                <a:spcPts val="0"/>
              </a:spcBef>
              <a:buNone/>
              <a:defRPr sz="3200" b="0">
                <a:latin typeface="Segoe UI Light" pitchFamily="34" charset="0"/>
              </a:defRPr>
            </a:lvl1pPr>
            <a:lvl2pPr marL="456885" indent="0">
              <a:buNone/>
              <a:defRPr sz="2000" b="1"/>
            </a:lvl2pPr>
            <a:lvl3pPr marL="913793" indent="0">
              <a:buNone/>
              <a:defRPr sz="1900" b="1"/>
            </a:lvl3pPr>
            <a:lvl4pPr marL="1370685" indent="0">
              <a:buNone/>
              <a:defRPr sz="1600" b="1"/>
            </a:lvl4pPr>
            <a:lvl5pPr marL="1827587" indent="0">
              <a:buNone/>
              <a:defRPr sz="1600" b="1"/>
            </a:lvl5pPr>
            <a:lvl6pPr marL="2284469" indent="0">
              <a:buNone/>
              <a:defRPr sz="1600" b="1"/>
            </a:lvl6pPr>
            <a:lvl7pPr marL="2741374" indent="0">
              <a:buNone/>
              <a:defRPr sz="1600" b="1"/>
            </a:lvl7pPr>
            <a:lvl8pPr marL="3198272" indent="0">
              <a:buNone/>
              <a:defRPr sz="1600" b="1"/>
            </a:lvl8pPr>
            <a:lvl9pPr marL="3655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40" indent="-29614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01" indent="-45690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695" indent="-342689">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328" indent="-342689">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758" indent="-342689">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328" indent="-342689">
              <a:defRPr sz="1600"/>
            </a:lvl6pPr>
            <a:lvl7pPr marL="1602376" indent="-285570">
              <a:defRPr sz="1600"/>
            </a:lvl7pPr>
            <a:lvl8pPr>
              <a:defRPr sz="1600"/>
            </a:lvl8pPr>
            <a:lvl9pPr>
              <a:defRPr sz="1600"/>
            </a:lvl9pPr>
          </a:lstStyle>
          <a:p>
            <a:pPr marL="402983" lvl="0" indent="-402983" algn="l" defTabSz="913793" rtl="0" eaLnBrk="1" latinLnBrk="0" hangingPunct="1">
              <a:lnSpc>
                <a:spcPct val="90000"/>
              </a:lnSpc>
              <a:spcBef>
                <a:spcPct val="20000"/>
              </a:spcBef>
              <a:buSzPct val="80000"/>
            </a:pPr>
            <a:r>
              <a:rPr lang="en-US" smtClean="0"/>
              <a:t>Click to edit Master text styles</a:t>
            </a:r>
          </a:p>
          <a:p>
            <a:pPr marL="402983" lvl="1" indent="-402983" algn="l" defTabSz="913793" rtl="0" eaLnBrk="1" latinLnBrk="0" hangingPunct="1">
              <a:lnSpc>
                <a:spcPct val="90000"/>
              </a:lnSpc>
              <a:spcBef>
                <a:spcPct val="20000"/>
              </a:spcBef>
              <a:buSzPct val="80000"/>
            </a:pPr>
            <a:r>
              <a:rPr lang="en-US" smtClean="0"/>
              <a:t>Second level</a:t>
            </a:r>
          </a:p>
          <a:p>
            <a:pPr marL="402983" lvl="2" indent="-402983" algn="l" defTabSz="913793" rtl="0" eaLnBrk="1" latinLnBrk="0" hangingPunct="1">
              <a:lnSpc>
                <a:spcPct val="90000"/>
              </a:lnSpc>
              <a:spcBef>
                <a:spcPct val="20000"/>
              </a:spcBef>
              <a:buSzPct val="80000"/>
            </a:pPr>
            <a:r>
              <a:rPr lang="en-US" smtClean="0"/>
              <a:t>Third level</a:t>
            </a:r>
          </a:p>
          <a:p>
            <a:pPr marL="402983" lvl="3" indent="-402983" algn="l" defTabSz="913793" rtl="0" eaLnBrk="1" latinLnBrk="0" hangingPunct="1">
              <a:lnSpc>
                <a:spcPct val="90000"/>
              </a:lnSpc>
              <a:spcBef>
                <a:spcPct val="20000"/>
              </a:spcBef>
              <a:buSzPct val="80000"/>
            </a:pPr>
            <a:r>
              <a:rPr lang="en-US" smtClean="0"/>
              <a:t>Fourth level</a:t>
            </a:r>
          </a:p>
          <a:p>
            <a:pPr marL="402983" lvl="4" indent="-402983" algn="l" defTabSz="91379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3580647146"/>
      </p:ext>
    </p:extLst>
  </p:cSld>
  <p:clrMapOvr>
    <a:masterClrMapping/>
  </p:clrMapOvr>
  <p:transition>
    <p:fade/>
  </p:transition>
  <p:timing>
    <p:tnLst>
      <p:par>
        <p:cTn id="1" dur="indefinite" restart="never" nodeType="tmRoot"/>
      </p:par>
    </p:tnLst>
  </p:timing>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328388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564154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2014301590"/>
      </p:ext>
    </p:extLst>
  </p:cSld>
  <p:clrMapOvr>
    <a:masterClrMapping/>
  </p:clrMapOvr>
  <p:transition>
    <p:fade/>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3619616325"/>
      </p:ext>
    </p:extLst>
  </p:cSld>
  <p:clrMapOvr>
    <a:masterClrMapping/>
  </p:clrMapOvr>
  <p:transition>
    <p:fade/>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520936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14444042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0"/>
            <a:ext cx="6660966" cy="6858001"/>
          </a:xfrm>
          <a:prstGeom prst="rect">
            <a:avLst/>
          </a:prstGeom>
        </p:spPr>
      </p:pic>
      <p:sp>
        <p:nvSpPr>
          <p:cNvPr id="3"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102986292"/>
      </p:ext>
    </p:extLst>
  </p:cSld>
  <p:clrMapOvr>
    <a:masterClrMapping/>
  </p:clrMapOvr>
  <p:transition>
    <p:fade/>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8"/>
            <a:ext cx="4485615"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8" tIns="143373" rIns="182818" bIns="143373" numCol="1" spcCol="0" rtlCol="0" fromWordArt="0" anchor="t" anchorCtr="0" forceAA="0" compatLnSpc="1">
            <a:prstTxWarp prst="textNoShape">
              <a:avLst/>
            </a:prstTxWarp>
            <a:noAutofit/>
          </a:bodyPr>
          <a:lstStyle/>
          <a:p>
            <a:pPr defTabSz="913798"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0" y="1456606"/>
            <a:ext cx="6722109" cy="1975006"/>
          </a:xfrm>
        </p:spPr>
        <p:txBody>
          <a:bodyPr/>
          <a:lstStyle>
            <a:lvl1pPr marL="0" indent="0">
              <a:buNone/>
              <a:defRPr>
                <a:solidFill>
                  <a:srgbClr val="FFFFFF"/>
                </a:solidFill>
              </a:defRPr>
            </a:lvl1pPr>
            <a:lvl2pPr marL="0" indent="0">
              <a:buFontTx/>
              <a:buNone/>
              <a:defRPr sz="1960">
                <a:solidFill>
                  <a:srgbClr val="FFFFFF"/>
                </a:solidFill>
              </a:defRPr>
            </a:lvl2pPr>
            <a:lvl3pPr marL="224022" indent="0">
              <a:buNone/>
              <a:defRPr>
                <a:solidFill>
                  <a:srgbClr val="FFFFFF"/>
                </a:solidFill>
              </a:defRPr>
            </a:lvl3pPr>
            <a:lvl4pPr marL="448044" indent="0">
              <a:buNone/>
              <a:defRPr>
                <a:solidFill>
                  <a:srgbClr val="FFFFFF"/>
                </a:solidFill>
              </a:defRPr>
            </a:lvl4pPr>
            <a:lvl5pPr marL="672066"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3530617"/>
      </p:ext>
    </p:extLst>
  </p:cSld>
  <p:clrMapOvr>
    <a:masterClrMapping/>
  </p:clrMapOvr>
  <p:transition>
    <p:fad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2">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2"/>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8" y="1187622"/>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2"/>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69" y="5132430"/>
            <a:ext cx="3405553"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8"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Tree>
    <p:extLst>
      <p:ext uri="{BB962C8B-B14F-4D97-AF65-F5344CB8AC3E}">
        <p14:creationId xmlns:p14="http://schemas.microsoft.com/office/powerpoint/2010/main" val="3817716338"/>
      </p:ext>
    </p:extLst>
  </p:cSld>
  <p:clrMapOvr>
    <a:masterClrMapping/>
  </p:clrMapOvr>
  <p:transition>
    <p:fade/>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solidFill>
                  <a:srgbClr val="00188F"/>
                </a:soli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823818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4030465995"/>
      </p:ext>
    </p:extLst>
  </p:cSld>
  <p:clrMapOvr>
    <a:masterClrMapping/>
  </p:clrMapOvr>
  <p:transition>
    <p:fade/>
  </p:transition>
  <p:timing>
    <p:tnLst>
      <p:par>
        <p:cTn id="1" dur="indefinite" restart="never" nodeType="tmRoot"/>
      </p:par>
    </p:tnLst>
  </p:timing>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1659428"/>
      </p:ext>
    </p:extLst>
  </p:cSld>
  <p:clrMapOvr>
    <a:masterClrMapping/>
  </p:clrMapOvr>
  <p:transition>
    <p:fade/>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75285030"/>
      </p:ext>
    </p:extLst>
  </p:cSld>
  <p:clrMapOvr>
    <a:masterClrMapping/>
  </p:clrMapOvr>
  <p:transition>
    <p:fade/>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9519117"/>
      </p:ext>
    </p:extLst>
  </p:cSld>
  <p:clrMapOvr>
    <a:masterClrMapping/>
  </p:clrMapOvr>
  <p:transition>
    <p:fade/>
  </p:transition>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0990544"/>
      </p:ext>
    </p:extLst>
  </p:cSld>
  <p:clrMapOvr>
    <a:masterClrMapping/>
  </p:clrMapOvr>
  <p:transition>
    <p:fad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117121"/>
      </p:ext>
    </p:extLst>
  </p:cSld>
  <p:clrMapOvr>
    <a:masterClrMapping/>
  </p:clrMapOvr>
  <p:transition>
    <p:fade/>
  </p:transition>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4831855"/>
      </p:ext>
    </p:extLst>
  </p:cSld>
  <p:clrMapOvr>
    <a:masterClrMapping/>
  </p:clrMapOvr>
  <p:transition>
    <p:fade/>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9319"/>
      </p:ext>
    </p:extLst>
  </p:cSld>
  <p:clrMapOvr>
    <a:masterClrMapping/>
  </p:clrMapOvr>
  <p:transition>
    <p:fade/>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3703386"/>
      </p:ext>
    </p:extLst>
  </p:cSld>
  <p:clrMapOvr>
    <a:masterClrMapping/>
  </p:clrMapOvr>
  <p:transition>
    <p:fade/>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428976"/>
      </p:ext>
    </p:extLst>
  </p:cSld>
  <p:clrMapOvr>
    <a:masterClrMapping/>
  </p:clrMapOvr>
  <p:transition>
    <p:fade/>
  </p:transition>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9559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8" y="6372548"/>
            <a:ext cx="1681921" cy="195501"/>
          </a:xfrm>
          <a:prstGeom prst="rect">
            <a:avLst/>
          </a:prstGeom>
        </p:spPr>
      </p:pic>
    </p:spTree>
    <p:extLst>
      <p:ext uri="{BB962C8B-B14F-4D97-AF65-F5344CB8AC3E}">
        <p14:creationId xmlns:p14="http://schemas.microsoft.com/office/powerpoint/2010/main" val="1559334164"/>
      </p:ext>
    </p:extLst>
  </p:cSld>
  <p:clrMapOvr>
    <a:masterClrMapping/>
  </p:clrMapOvr>
  <p:transition>
    <p:fade/>
  </p:transition>
  <p:timing>
    <p:tnLst>
      <p:par>
        <p:cTn id="1" dur="indefinite" restart="never" nodeType="tmRoot"/>
      </p:par>
    </p:tnLst>
  </p:timing>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5053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3716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4" tIns="45704" rIns="45704" bIns="45704" numCol="1" spcCol="0" rtlCol="0" fromWordArt="0" anchor="ctr" anchorCtr="0" forceAA="0" compatLnSpc="1">
            <a:prstTxWarp prst="textNoShape">
              <a:avLst/>
            </a:prstTxWarp>
            <a:noAutofit/>
          </a:bodyPr>
          <a:lstStyle/>
          <a:p>
            <a:pPr algn="ctr" defTabSz="913798"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0" y="1197321"/>
            <a:ext cx="11650487" cy="195697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613" indent="0">
              <a:buNone/>
              <a:defRPr>
                <a:gradFill>
                  <a:gsLst>
                    <a:gs pos="1250">
                      <a:srgbClr val="000000"/>
                    </a:gs>
                    <a:gs pos="100000">
                      <a:srgbClr val="000000"/>
                    </a:gs>
                  </a:gsLst>
                  <a:lin ang="5400000" scaled="0"/>
                </a:gradFill>
                <a:latin typeface="Segoe UI" pitchFamily="34" charset="0"/>
                <a:cs typeface="Segoe UI" pitchFamily="34" charset="0"/>
              </a:defRPr>
            </a:lvl2pPr>
            <a:lvl3pPr marL="572900" indent="0">
              <a:buNone/>
              <a:defRPr>
                <a:gradFill>
                  <a:gsLst>
                    <a:gs pos="1250">
                      <a:srgbClr val="000000"/>
                    </a:gs>
                    <a:gs pos="100000">
                      <a:srgbClr val="000000"/>
                    </a:gs>
                  </a:gsLst>
                  <a:lin ang="5400000" scaled="0"/>
                </a:gradFill>
                <a:latin typeface="Segoe UI" pitchFamily="34" charset="0"/>
                <a:cs typeface="Segoe UI" pitchFamily="34" charset="0"/>
              </a:defRPr>
            </a:lvl3pPr>
            <a:lvl4pPr marL="7982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95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2006975"/>
      </p:ext>
    </p:extLst>
  </p:cSld>
  <p:clrMapOvr>
    <a:masterClrMapping/>
  </p:clrMapOvr>
  <p:transition>
    <p:fade/>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8"/>
            <a:ext cx="11650488" cy="2426765"/>
          </a:xfrm>
          <a:prstGeom prst="rect">
            <a:avLst/>
          </a:prstGeom>
        </p:spPr>
        <p:txBody>
          <a:bodyPr/>
          <a:lstStyle>
            <a:lvl1pPr marL="284696" indent="-284696">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56" indent="-275361">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51" indent="-284696">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74" indent="-224022">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95" indent="-224022">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7"/>
            <a:ext cx="12188826" cy="619126"/>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64328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44" tIns="45673" rIns="91344" bIns="45673" numCol="1" spcCol="0" rtlCol="0" anchor="ctr" anchorCtr="0" compatLnSpc="1">
            <a:prstTxWarp prst="textNoShape">
              <a:avLst/>
            </a:prstTxWarp>
          </a:bodyPr>
          <a:lstStyle/>
          <a:p>
            <a:pPr algn="ctr" defTabSz="913217"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793"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60" tIns="182760" anchor="ctr" anchorCtr="0"/>
          <a:lstStyle>
            <a:lvl1pPr marL="574315" indent="-57114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55" indent="-342689">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793" rtl="0" eaLnBrk="1" latinLnBrk="0" hangingPunct="1">
              <a:lnSpc>
                <a:spcPct val="90000"/>
              </a:lnSpc>
              <a:spcBef>
                <a:spcPts val="0"/>
              </a:spcBef>
              <a:spcAft>
                <a:spcPts val="900"/>
              </a:spcAft>
              <a:buSzPct val="80000"/>
            </a:pPr>
            <a:r>
              <a:rPr lang="en-US" smtClean="0"/>
              <a:t>Click to edit Master text styles</a:t>
            </a:r>
          </a:p>
          <a:p>
            <a:pPr marL="3175" lvl="1" indent="0" algn="l" defTabSz="91379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47" tIns="41123" rIns="82247" bIns="41123" numCol="1" anchor="t" anchorCtr="0" compatLnSpc="1">
            <a:prstTxWarp prst="textNoShape">
              <a:avLst/>
            </a:prstTxWarp>
          </a:bodyPr>
          <a:lstStyle/>
          <a:p>
            <a:pPr defTabSz="1218227"/>
            <a:endParaRPr lang="en-US" sz="1600" dirty="0">
              <a:solidFill>
                <a:srgbClr val="292929"/>
              </a:solidFill>
            </a:endParaRPr>
          </a:p>
        </p:txBody>
      </p:sp>
    </p:spTree>
    <p:extLst>
      <p:ext uri="{BB962C8B-B14F-4D97-AF65-F5344CB8AC3E}">
        <p14:creationId xmlns:p14="http://schemas.microsoft.com/office/powerpoint/2010/main" val="181453853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grpSp>
    </p:spTree>
    <p:extLst>
      <p:ext uri="{BB962C8B-B14F-4D97-AF65-F5344CB8AC3E}">
        <p14:creationId xmlns:p14="http://schemas.microsoft.com/office/powerpoint/2010/main" val="379434558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3"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0" tIns="45691" rIns="91380" bIns="45691" numCol="1" anchor="t" anchorCtr="0" compatLnSpc="1">
            <a:prstTxWarp prst="textNoShape">
              <a:avLst/>
            </a:prstTxWarp>
          </a:bodyPr>
          <a:lstStyle/>
          <a:p>
            <a:pPr defTabSz="913793"/>
            <a:endParaRPr lang="en-US" sz="1900" dirty="0">
              <a:solidFill>
                <a:srgbClr val="292929"/>
              </a:solidFill>
            </a:endParaRPr>
          </a:p>
        </p:txBody>
      </p:sp>
    </p:spTree>
    <p:extLst>
      <p:ext uri="{BB962C8B-B14F-4D97-AF65-F5344CB8AC3E}">
        <p14:creationId xmlns:p14="http://schemas.microsoft.com/office/powerpoint/2010/main" val="88206502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0"/>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Tree>
    <p:extLst>
      <p:ext uri="{BB962C8B-B14F-4D97-AF65-F5344CB8AC3E}">
        <p14:creationId xmlns:p14="http://schemas.microsoft.com/office/powerpoint/2010/main" val="3999563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pPr defTabSz="913793"/>
            <a:endParaRPr lang="en-US" sz="1600" dirty="0">
              <a:solidFill>
                <a:srgbClr val="292929"/>
              </a:solidFill>
            </a:endParaRPr>
          </a:p>
        </p:txBody>
      </p:sp>
    </p:spTree>
    <p:extLst>
      <p:ext uri="{BB962C8B-B14F-4D97-AF65-F5344CB8AC3E}">
        <p14:creationId xmlns:p14="http://schemas.microsoft.com/office/powerpoint/2010/main" val="59974166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9"/>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2"/>
            <a:ext cx="4205289" cy="461665"/>
          </a:xfrm>
        </p:spPr>
        <p:txBody>
          <a:bodyPr>
            <a:noAutofit/>
          </a:bodyPr>
          <a:lstStyle>
            <a:lvl1pPr marL="0" indent="0" algn="l" defTabSz="91379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85" indent="0" algn="ctr">
              <a:buNone/>
              <a:defRPr>
                <a:solidFill>
                  <a:schemeClr val="tx1">
                    <a:tint val="75000"/>
                  </a:schemeClr>
                </a:solidFill>
              </a:defRPr>
            </a:lvl2pPr>
            <a:lvl3pPr marL="913793" indent="0" algn="ctr">
              <a:buNone/>
              <a:defRPr>
                <a:solidFill>
                  <a:schemeClr val="tx1">
                    <a:tint val="75000"/>
                  </a:schemeClr>
                </a:solidFill>
              </a:defRPr>
            </a:lvl3pPr>
            <a:lvl4pPr marL="1370685" indent="0" algn="ctr">
              <a:buNone/>
              <a:defRPr>
                <a:solidFill>
                  <a:schemeClr val="tx1">
                    <a:tint val="75000"/>
                  </a:schemeClr>
                </a:solidFill>
              </a:defRPr>
            </a:lvl4pPr>
            <a:lvl5pPr marL="1827587" indent="0" algn="ctr">
              <a:buNone/>
              <a:defRPr>
                <a:solidFill>
                  <a:schemeClr val="tx1">
                    <a:tint val="75000"/>
                  </a:schemeClr>
                </a:solidFill>
              </a:defRPr>
            </a:lvl5pPr>
            <a:lvl6pPr marL="2284469" indent="0" algn="ctr">
              <a:buNone/>
              <a:defRPr>
                <a:solidFill>
                  <a:schemeClr val="tx1">
                    <a:tint val="75000"/>
                  </a:schemeClr>
                </a:solidFill>
              </a:defRPr>
            </a:lvl6pPr>
            <a:lvl7pPr marL="2741374" indent="0" algn="ctr">
              <a:buNone/>
              <a:defRPr>
                <a:solidFill>
                  <a:schemeClr val="tx1">
                    <a:tint val="75000"/>
                  </a:schemeClr>
                </a:solidFill>
              </a:defRPr>
            </a:lvl7pPr>
            <a:lvl8pPr marL="3198272" indent="0" algn="ctr">
              <a:buNone/>
              <a:defRPr>
                <a:solidFill>
                  <a:schemeClr val="tx1">
                    <a:tint val="75000"/>
                  </a:schemeClr>
                </a:solidFill>
              </a:defRPr>
            </a:lvl8pPr>
            <a:lvl9pPr marL="3655172"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7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900" dirty="0">
                <a:solidFill>
                  <a:srgbClr val="292929"/>
                </a:solidFill>
              </a:endParaRPr>
            </a:p>
          </p:txBody>
        </p:sp>
      </p:grpSp>
    </p:spTree>
    <p:extLst>
      <p:ext uri="{BB962C8B-B14F-4D97-AF65-F5344CB8AC3E}">
        <p14:creationId xmlns:p14="http://schemas.microsoft.com/office/powerpoint/2010/main" val="206989033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8"/>
            <a:ext cx="2506560" cy="291353"/>
          </a:xfrm>
          <a:prstGeom prst="rect">
            <a:avLst/>
          </a:prstGeom>
        </p:spPr>
      </p:pic>
    </p:spTree>
    <p:extLst>
      <p:ext uri="{BB962C8B-B14F-4D97-AF65-F5344CB8AC3E}">
        <p14:creationId xmlns:p14="http://schemas.microsoft.com/office/powerpoint/2010/main" val="191908459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25"/>
            <a:ext cx="5486400" cy="443199"/>
          </a:xfrm>
        </p:spPr>
        <p:txBody>
          <a:bodyPr anchor="b"/>
          <a:lstStyle>
            <a:lvl1pPr marL="0" indent="0">
              <a:lnSpc>
                <a:spcPct val="90000"/>
              </a:lnSpc>
              <a:spcBef>
                <a:spcPts val="0"/>
              </a:spcBef>
              <a:buNone/>
              <a:defRPr sz="3200" b="0">
                <a:latin typeface="Segoe UI Light" pitchFamily="34" charset="0"/>
              </a:defRPr>
            </a:lvl1pPr>
            <a:lvl2pPr marL="456805" indent="0">
              <a:buNone/>
              <a:defRPr sz="2000" b="1"/>
            </a:lvl2pPr>
            <a:lvl3pPr marL="913641" indent="0">
              <a:buNone/>
              <a:defRPr sz="1900" b="1"/>
            </a:lvl3pPr>
            <a:lvl4pPr marL="1370456" indent="0">
              <a:buNone/>
              <a:defRPr sz="1600" b="1"/>
            </a:lvl4pPr>
            <a:lvl5pPr marL="1827283" indent="0">
              <a:buNone/>
              <a:defRPr sz="1600" b="1"/>
            </a:lvl5pPr>
            <a:lvl6pPr marL="2284088" indent="0">
              <a:buNone/>
              <a:defRPr sz="1600" b="1"/>
            </a:lvl6pPr>
            <a:lvl7pPr marL="2740918" indent="0">
              <a:buNone/>
              <a:defRPr sz="1600" b="1"/>
            </a:lvl7pPr>
            <a:lvl8pPr marL="3197739" indent="0">
              <a:buNone/>
              <a:defRPr sz="1600" b="1"/>
            </a:lvl8pPr>
            <a:lvl9pPr marL="365456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919" indent="-402919">
              <a:buSzPct val="80000"/>
              <a:buFont typeface="Arial" pitchFamily="34" charset="0"/>
              <a:buChar char="•"/>
              <a:defRPr sz="2800"/>
            </a:lvl1pPr>
            <a:lvl2pPr marL="743932" indent="-322009">
              <a:buSzPct val="80000"/>
              <a:buFont typeface="Arial" pitchFamily="34" charset="0"/>
              <a:buChar char="•"/>
              <a:defRPr sz="2800"/>
            </a:lvl2pPr>
            <a:lvl3pPr marL="1026302" indent="-282348" defTabSz="1029462">
              <a:buSzPct val="80000"/>
              <a:buFont typeface="Arial" pitchFamily="34" charset="0"/>
              <a:buChar char="•"/>
              <a:defRPr sz="2400"/>
            </a:lvl3pPr>
            <a:lvl4pPr marL="1316574" indent="-287110">
              <a:buSzPct val="80000"/>
              <a:buFont typeface="Arial" pitchFamily="34" charset="0"/>
              <a:buChar char="•"/>
              <a:defRPr sz="2000"/>
            </a:lvl4pPr>
            <a:lvl5pPr marL="1540246" indent="-223661">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25"/>
            <a:ext cx="5486400" cy="443199"/>
          </a:xfrm>
        </p:spPr>
        <p:txBody>
          <a:bodyPr anchor="b"/>
          <a:lstStyle>
            <a:lvl1pPr marL="0" indent="0">
              <a:lnSpc>
                <a:spcPct val="90000"/>
              </a:lnSpc>
              <a:spcBef>
                <a:spcPts val="0"/>
              </a:spcBef>
              <a:buNone/>
              <a:defRPr sz="3200" b="0">
                <a:latin typeface="Segoe UI Light" pitchFamily="34" charset="0"/>
              </a:defRPr>
            </a:lvl1pPr>
            <a:lvl2pPr marL="456805" indent="0">
              <a:buNone/>
              <a:defRPr sz="2000" b="1"/>
            </a:lvl2pPr>
            <a:lvl3pPr marL="913641" indent="0">
              <a:buNone/>
              <a:defRPr sz="1900" b="1"/>
            </a:lvl3pPr>
            <a:lvl4pPr marL="1370456" indent="0">
              <a:buNone/>
              <a:defRPr sz="1600" b="1"/>
            </a:lvl4pPr>
            <a:lvl5pPr marL="1827283" indent="0">
              <a:buNone/>
              <a:defRPr sz="1600" b="1"/>
            </a:lvl5pPr>
            <a:lvl6pPr marL="2284088" indent="0">
              <a:buNone/>
              <a:defRPr sz="1600" b="1"/>
            </a:lvl6pPr>
            <a:lvl7pPr marL="2740918" indent="0">
              <a:buNone/>
              <a:defRPr sz="1600" b="1"/>
            </a:lvl7pPr>
            <a:lvl8pPr marL="3197739" indent="0">
              <a:buNone/>
              <a:defRPr sz="1600" b="1"/>
            </a:lvl8pPr>
            <a:lvl9pPr marL="365456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092" indent="-296092">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821" indent="-4568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568" indent="-342633">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099" indent="-342633">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576" indent="-342633">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099" indent="-342633">
              <a:defRPr sz="1600"/>
            </a:lvl6pPr>
            <a:lvl7pPr marL="1602109" indent="-285522">
              <a:defRPr sz="1600"/>
            </a:lvl7pPr>
            <a:lvl8pPr>
              <a:defRPr sz="1600"/>
            </a:lvl8pPr>
            <a:lvl9pPr>
              <a:defRPr sz="1600"/>
            </a:lvl9pPr>
          </a:lstStyle>
          <a:p>
            <a:pPr marL="402919" lvl="0" indent="-402919" algn="l" defTabSz="913641" rtl="0" eaLnBrk="1" latinLnBrk="0" hangingPunct="1">
              <a:lnSpc>
                <a:spcPct val="90000"/>
              </a:lnSpc>
              <a:spcBef>
                <a:spcPct val="20000"/>
              </a:spcBef>
              <a:buSzPct val="80000"/>
            </a:pPr>
            <a:r>
              <a:rPr lang="en-US" smtClean="0"/>
              <a:t>Click to edit Master text styles</a:t>
            </a:r>
          </a:p>
          <a:p>
            <a:pPr marL="402919" lvl="1" indent="-402919" algn="l" defTabSz="913641" rtl="0" eaLnBrk="1" latinLnBrk="0" hangingPunct="1">
              <a:lnSpc>
                <a:spcPct val="90000"/>
              </a:lnSpc>
              <a:spcBef>
                <a:spcPct val="20000"/>
              </a:spcBef>
              <a:buSzPct val="80000"/>
            </a:pPr>
            <a:r>
              <a:rPr lang="en-US" smtClean="0"/>
              <a:t>Second level</a:t>
            </a:r>
          </a:p>
          <a:p>
            <a:pPr marL="402919" lvl="2" indent="-402919" algn="l" defTabSz="913641" rtl="0" eaLnBrk="1" latinLnBrk="0" hangingPunct="1">
              <a:lnSpc>
                <a:spcPct val="90000"/>
              </a:lnSpc>
              <a:spcBef>
                <a:spcPct val="20000"/>
              </a:spcBef>
              <a:buSzPct val="80000"/>
            </a:pPr>
            <a:r>
              <a:rPr lang="en-US" smtClean="0"/>
              <a:t>Third level</a:t>
            </a:r>
          </a:p>
          <a:p>
            <a:pPr marL="402919" lvl="3" indent="-402919" algn="l" defTabSz="913641" rtl="0" eaLnBrk="1" latinLnBrk="0" hangingPunct="1">
              <a:lnSpc>
                <a:spcPct val="90000"/>
              </a:lnSpc>
              <a:spcBef>
                <a:spcPct val="20000"/>
              </a:spcBef>
              <a:buSzPct val="80000"/>
            </a:pPr>
            <a:r>
              <a:rPr lang="en-US" smtClean="0"/>
              <a:t>Fourth level</a:t>
            </a:r>
          </a:p>
          <a:p>
            <a:pPr marL="402919" lvl="4" indent="-402919" algn="l" defTabSz="913641"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65" tIns="45683" rIns="91365" bIns="45683" numCol="1" anchor="t" anchorCtr="0" compatLnSpc="1">
            <a:prstTxWarp prst="textNoShape">
              <a:avLst/>
            </a:prstTxWarp>
            <a:spAutoFit/>
          </a:bodyPr>
          <a:lstStyle/>
          <a:p>
            <a:pPr algn="ctr" defTabSz="91352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52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39838661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19"/>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79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0"/>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14281723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87145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075" indent="-460075">
              <a:buClr>
                <a:srgbClr val="FFFFFF"/>
              </a:buClr>
              <a:buSzPct val="70000"/>
              <a:buFontTx/>
              <a:buBlip>
                <a:blip r:embed="rId2"/>
              </a:buBlip>
              <a:defRPr>
                <a:gradFill>
                  <a:gsLst>
                    <a:gs pos="0">
                      <a:srgbClr val="FFFFFF"/>
                    </a:gs>
                    <a:gs pos="86000">
                      <a:srgbClr val="FFFFFF"/>
                    </a:gs>
                  </a:gsLst>
                  <a:lin ang="5400000" scaled="0"/>
                </a:gradFill>
              </a:defRPr>
            </a:lvl1pPr>
            <a:lvl2pPr marL="855125" indent="-395048">
              <a:buClr>
                <a:srgbClr val="FFFFFF"/>
              </a:buClr>
              <a:buSzPct val="70000"/>
              <a:buFontTx/>
              <a:buBlip>
                <a:blip r:embed="rId2"/>
              </a:buBlip>
              <a:defRPr>
                <a:gradFill>
                  <a:gsLst>
                    <a:gs pos="0">
                      <a:srgbClr val="FFFFFF"/>
                    </a:gs>
                    <a:gs pos="86000">
                      <a:srgbClr val="FFFFFF"/>
                    </a:gs>
                  </a:gsLst>
                  <a:lin ang="5400000" scaled="0"/>
                </a:gradFill>
              </a:defRPr>
            </a:lvl2pPr>
            <a:lvl3pPr marL="1258108" indent="-402983">
              <a:buClr>
                <a:srgbClr val="FFFFFF"/>
              </a:buClr>
              <a:buSzPct val="70000"/>
              <a:buFontTx/>
              <a:buBlip>
                <a:blip r:embed="rId2"/>
              </a:buBlip>
              <a:defRPr>
                <a:gradFill>
                  <a:gsLst>
                    <a:gs pos="0">
                      <a:srgbClr val="FFFFFF"/>
                    </a:gs>
                    <a:gs pos="86000">
                      <a:srgbClr val="FFFFFF"/>
                    </a:gs>
                  </a:gsLst>
                  <a:lin ang="5400000" scaled="0"/>
                </a:gradFill>
              </a:defRPr>
            </a:lvl3pPr>
            <a:lvl4pPr marL="1603954" indent="-345855">
              <a:buClr>
                <a:srgbClr val="FFFFFF"/>
              </a:buClr>
              <a:buSzPct val="70000"/>
              <a:buFontTx/>
              <a:buBlip>
                <a:blip r:embed="rId2"/>
              </a:buBlip>
              <a:defRPr>
                <a:gradFill>
                  <a:gsLst>
                    <a:gs pos="0">
                      <a:srgbClr val="FFFFFF"/>
                    </a:gs>
                    <a:gs pos="86000">
                      <a:srgbClr val="FFFFFF"/>
                    </a:gs>
                  </a:gsLst>
                  <a:lin ang="5400000" scaled="0"/>
                </a:gradFill>
              </a:defRPr>
            </a:lvl4pPr>
            <a:lvl5pPr marL="1940310" indent="-33634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295" tIns="76137" rIns="152295" bIns="76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902886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803"/>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125895" y="6578272"/>
            <a:ext cx="3937040" cy="169277"/>
          </a:xfrm>
          <a:prstGeom prst="rect">
            <a:avLst/>
          </a:prstGeom>
          <a:noFill/>
        </p:spPr>
        <p:txBody>
          <a:bodyPr wrap="none" lIns="0" tIns="0" rIns="0" bIns="0" rtlCol="0" anchor="ctr">
            <a:spAutoFit/>
          </a:bodyPr>
          <a:lstStyle/>
          <a:p>
            <a:pPr algn="ctr" defTabSz="913793"/>
            <a:r>
              <a:rPr lang="en-US" sz="1100" spc="151"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3942568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0"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31" y="4612358"/>
            <a:ext cx="5454333" cy="1144929"/>
          </a:xfrm>
        </p:spPr>
        <p:txBody>
          <a:bodyPr/>
          <a:lstStyle>
            <a:lvl1pPr marL="0" indent="0">
              <a:buFont typeface="Arial" pitchFamily="34" charset="0"/>
              <a:buNone/>
              <a:defRPr sz="2400">
                <a:solidFill>
                  <a:schemeClr val="bg1">
                    <a:alpha val="98000"/>
                  </a:schemeClr>
                </a:solidFill>
                <a:latin typeface="+mj-lt"/>
              </a:defRPr>
            </a:lvl1pPr>
            <a:lvl2pPr marL="460115" indent="0">
              <a:buFont typeface="Arial" pitchFamily="34" charset="0"/>
              <a:buNone/>
              <a:defRPr/>
            </a:lvl2pPr>
            <a:lvl3pPr marL="855197" indent="0">
              <a:buFont typeface="Arial" pitchFamily="34" charset="0"/>
              <a:buNone/>
              <a:defRPr/>
            </a:lvl3pPr>
            <a:lvl4pPr marL="1258212" indent="0">
              <a:buFont typeface="Arial" pitchFamily="34" charset="0"/>
              <a:buNone/>
              <a:defRPr/>
            </a:lvl4pPr>
            <a:lvl5pPr marL="1604087"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283483728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212" indent="-40301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087" indent="-34588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470" indent="-33636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95785783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609" indent="-342717">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17" indent="-342717">
              <a:spcBef>
                <a:spcPts val="0"/>
              </a:spcBef>
              <a:spcAft>
                <a:spcPts val="400"/>
              </a:spcAft>
              <a:buFont typeface="Arial" pitchFamily="34" charset="0"/>
              <a:buChar char="•"/>
              <a:defRPr/>
            </a:lvl5pPr>
            <a:lvl6pPr marL="1032899" indent="-342717">
              <a:buFont typeface="Arial" pitchFamily="34" charset="0"/>
              <a:buChar char="•"/>
              <a:defRPr sz="2400">
                <a:gradFill>
                  <a:gsLst>
                    <a:gs pos="0">
                      <a:srgbClr val="595959"/>
                    </a:gs>
                    <a:gs pos="86000">
                      <a:srgbClr val="595959"/>
                    </a:gs>
                  </a:gsLst>
                  <a:lin ang="5400000" scaled="0"/>
                </a:gradFill>
              </a:defRPr>
            </a:lvl6pPr>
            <a:lvl7pPr marL="1255036" indent="-225303">
              <a:defRPr>
                <a:gradFill>
                  <a:gsLst>
                    <a:gs pos="0">
                      <a:srgbClr val="595959"/>
                    </a:gs>
                    <a:gs pos="86000">
                      <a:srgbClr val="595959"/>
                    </a:gs>
                  </a:gsLst>
                  <a:lin ang="5400000" scaled="0"/>
                </a:gradFill>
              </a:defRPr>
            </a:lvl7pPr>
            <a:lvl8pPr marL="1486682" indent="-231645">
              <a:defRPr>
                <a:gradFill>
                  <a:gsLst>
                    <a:gs pos="0">
                      <a:srgbClr val="595959"/>
                    </a:gs>
                    <a:gs pos="86000">
                      <a:srgbClr val="595959"/>
                    </a:gs>
                  </a:gsLst>
                  <a:lin ang="5400000" scaled="0"/>
                </a:gradFill>
              </a:defRPr>
            </a:lvl8pPr>
          </a:lstStyle>
          <a:p>
            <a:pPr marL="345885" lvl="0" indent="-345885" algn="l" defTabSz="913869" rtl="0" eaLnBrk="1" latinLnBrk="0" hangingPunct="1">
              <a:lnSpc>
                <a:spcPct val="90000"/>
              </a:lnSpc>
              <a:spcBef>
                <a:spcPct val="20000"/>
              </a:spcBef>
              <a:buSzPct val="90000"/>
              <a:buFont typeface="Arial" pitchFamily="34" charset="0"/>
              <a:buChar char="•"/>
            </a:pPr>
            <a:r>
              <a:rPr lang="en-US" smtClean="0"/>
              <a:t>Click to edit Master text styles</a:t>
            </a:r>
          </a:p>
          <a:p>
            <a:pPr marL="345885" lvl="1" indent="-345885" algn="l" defTabSz="913869" rtl="0" eaLnBrk="1" latinLnBrk="0" hangingPunct="1">
              <a:lnSpc>
                <a:spcPct val="90000"/>
              </a:lnSpc>
              <a:spcBef>
                <a:spcPct val="20000"/>
              </a:spcBef>
              <a:buSzPct val="90000"/>
              <a:buFont typeface="Arial" pitchFamily="34" charset="0"/>
              <a:buChar char="•"/>
            </a:pPr>
            <a:r>
              <a:rPr lang="en-US" smtClean="0"/>
              <a:t>Second level</a:t>
            </a:r>
          </a:p>
          <a:p>
            <a:pPr marL="345885" lvl="2" indent="-345885" algn="l" defTabSz="913869" rtl="0" eaLnBrk="1" latinLnBrk="0" hangingPunct="1">
              <a:lnSpc>
                <a:spcPct val="90000"/>
              </a:lnSpc>
              <a:spcBef>
                <a:spcPct val="20000"/>
              </a:spcBef>
              <a:buSzPct val="90000"/>
              <a:buFont typeface="Arial" pitchFamily="34" charset="0"/>
              <a:buChar char="•"/>
            </a:pPr>
            <a:r>
              <a:rPr lang="en-US" smtClean="0"/>
              <a:t>Third level</a:t>
            </a:r>
          </a:p>
          <a:p>
            <a:pPr marL="345885" lvl="3" indent="-345885" algn="l" defTabSz="913869" rtl="0" eaLnBrk="1" latinLnBrk="0" hangingPunct="1">
              <a:lnSpc>
                <a:spcPct val="90000"/>
              </a:lnSpc>
              <a:spcBef>
                <a:spcPct val="20000"/>
              </a:spcBef>
              <a:buSzPct val="90000"/>
              <a:buFont typeface="Arial" pitchFamily="34" charset="0"/>
              <a:buChar char="•"/>
            </a:pPr>
            <a:r>
              <a:rPr lang="en-US" smtClean="0"/>
              <a:t>Fourth level</a:t>
            </a:r>
          </a:p>
          <a:p>
            <a:pPr marL="345885" lvl="4" indent="-345885" algn="l" defTabSz="91386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143580161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30" indent="-341130">
              <a:lnSpc>
                <a:spcPct val="90000"/>
              </a:lnSpc>
              <a:buSzPct val="80000"/>
              <a:buFont typeface="Arial" pitchFamily="34" charset="0"/>
              <a:buChar char="•"/>
              <a:defRPr sz="3200"/>
            </a:lvl1pPr>
            <a:lvl2pPr marL="626724" indent="-285594">
              <a:lnSpc>
                <a:spcPct val="90000"/>
              </a:lnSpc>
              <a:buSzPct val="80000"/>
              <a:buFont typeface="Arial" pitchFamily="34" charset="0"/>
              <a:buChar char="•"/>
              <a:defRPr sz="2800"/>
            </a:lvl2pPr>
            <a:lvl3pPr marL="913905" indent="-287182">
              <a:lnSpc>
                <a:spcPct val="90000"/>
              </a:lnSpc>
              <a:buSzPct val="80000"/>
              <a:buFont typeface="Arial" pitchFamily="34" charset="0"/>
              <a:buChar char="•"/>
              <a:defRPr sz="2400"/>
            </a:lvl3pPr>
            <a:lvl4pPr marL="1711980" indent="-225303">
              <a:lnSpc>
                <a:spcPct val="90000"/>
              </a:lnSpc>
              <a:buSzPct val="80000"/>
              <a:buFont typeface="Arial" pitchFamily="34" charset="0"/>
              <a:buChar char="•"/>
              <a:defRPr sz="2000"/>
            </a:lvl4pPr>
            <a:lvl5pPr marL="1943630" indent="-23164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6941" indent="-45694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080" indent="-45694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441" indent="-342717">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9400" indent="-342717">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4702" indent="-342717">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130" lvl="0" indent="-341130" algn="l" defTabSz="913869" rtl="0" eaLnBrk="1" latinLnBrk="0" hangingPunct="1">
              <a:lnSpc>
                <a:spcPct val="90000"/>
              </a:lnSpc>
              <a:spcBef>
                <a:spcPct val="20000"/>
              </a:spcBef>
              <a:buSzPct val="80000"/>
              <a:buFont typeface="Arial" pitchFamily="34" charset="0"/>
              <a:buChar char="•"/>
            </a:pPr>
            <a:r>
              <a:rPr lang="en-US" smtClean="0"/>
              <a:t>Click to edit Master text styles</a:t>
            </a:r>
          </a:p>
          <a:p>
            <a:pPr marL="341130" lvl="1" indent="-341130" algn="l" defTabSz="913869" rtl="0" eaLnBrk="1" latinLnBrk="0" hangingPunct="1">
              <a:lnSpc>
                <a:spcPct val="90000"/>
              </a:lnSpc>
              <a:spcBef>
                <a:spcPct val="20000"/>
              </a:spcBef>
              <a:buSzPct val="80000"/>
              <a:buFont typeface="Arial" pitchFamily="34" charset="0"/>
              <a:buChar char="•"/>
            </a:pPr>
            <a:r>
              <a:rPr lang="en-US" smtClean="0"/>
              <a:t>Second level</a:t>
            </a:r>
          </a:p>
          <a:p>
            <a:pPr marL="341130" lvl="2" indent="-341130" algn="l" defTabSz="913869" rtl="0" eaLnBrk="1" latinLnBrk="0" hangingPunct="1">
              <a:lnSpc>
                <a:spcPct val="90000"/>
              </a:lnSpc>
              <a:spcBef>
                <a:spcPct val="20000"/>
              </a:spcBef>
              <a:buSzPct val="80000"/>
              <a:buFont typeface="Arial" pitchFamily="34" charset="0"/>
              <a:buChar char="•"/>
            </a:pPr>
            <a:r>
              <a:rPr lang="en-US" smtClean="0"/>
              <a:t>Third level</a:t>
            </a:r>
          </a:p>
          <a:p>
            <a:pPr marL="341130" lvl="3" indent="-341130" algn="l" defTabSz="913869" rtl="0" eaLnBrk="1" latinLnBrk="0" hangingPunct="1">
              <a:lnSpc>
                <a:spcPct val="90000"/>
              </a:lnSpc>
              <a:spcBef>
                <a:spcPct val="20000"/>
              </a:spcBef>
              <a:buSzPct val="80000"/>
              <a:buFont typeface="Arial" pitchFamily="34" charset="0"/>
              <a:buChar char="•"/>
            </a:pPr>
            <a:r>
              <a:rPr lang="en-US" smtClean="0"/>
              <a:t>Fourth level</a:t>
            </a:r>
          </a:p>
          <a:p>
            <a:pPr marL="341130" lvl="4" indent="-341130" algn="l" defTabSz="91386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0966384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15" indent="-403015">
              <a:buSzPct val="80000"/>
              <a:buFont typeface="Arial" pitchFamily="34" charset="0"/>
              <a:buChar char="•"/>
              <a:defRPr sz="2800"/>
            </a:lvl1pPr>
            <a:lvl2pPr marL="744124" indent="-322089">
              <a:buSzPct val="80000"/>
              <a:buFont typeface="Arial" pitchFamily="34" charset="0"/>
              <a:buChar char="•"/>
              <a:defRPr sz="2800"/>
            </a:lvl2pPr>
            <a:lvl3pPr marL="1026558" indent="-282420" defTabSz="1029726">
              <a:buSzPct val="80000"/>
              <a:buFont typeface="Arial" pitchFamily="34" charset="0"/>
              <a:buChar char="•"/>
              <a:defRPr sz="2400"/>
            </a:lvl3pPr>
            <a:lvl4pPr marL="1316902" indent="-287182">
              <a:buSzPct val="80000"/>
              <a:buFont typeface="Arial" pitchFamily="34" charset="0"/>
              <a:buChar char="•"/>
              <a:defRPr sz="2000"/>
            </a:lvl4pPr>
            <a:lvl5pPr marL="1540630" indent="-223717">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17"/>
            <a:ext cx="5486400" cy="443199"/>
          </a:xfrm>
        </p:spPr>
        <p:txBody>
          <a:bodyPr anchor="b"/>
          <a:lstStyle>
            <a:lvl1pPr marL="0" indent="0">
              <a:lnSpc>
                <a:spcPct val="90000"/>
              </a:lnSpc>
              <a:spcBef>
                <a:spcPts val="0"/>
              </a:spcBef>
              <a:buNone/>
              <a:defRPr sz="3200" b="0">
                <a:latin typeface="Segoe UI Light" pitchFamily="34" charset="0"/>
              </a:defRPr>
            </a:lvl1pPr>
            <a:lvl2pPr marL="456925" indent="0">
              <a:buNone/>
              <a:defRPr sz="2000" b="1"/>
            </a:lvl2pPr>
            <a:lvl3pPr marL="913869" indent="0">
              <a:buNone/>
              <a:defRPr sz="1900" b="1"/>
            </a:lvl3pPr>
            <a:lvl4pPr marL="1370800" indent="0">
              <a:buNone/>
              <a:defRPr sz="1600" b="1"/>
            </a:lvl4pPr>
            <a:lvl5pPr marL="1827739" indent="0">
              <a:buNone/>
              <a:defRPr sz="1600" b="1"/>
            </a:lvl5pPr>
            <a:lvl6pPr marL="2284661" indent="0">
              <a:buNone/>
              <a:defRPr sz="1600" b="1"/>
            </a:lvl6pPr>
            <a:lvl7pPr marL="2741603" indent="0">
              <a:buNone/>
              <a:defRPr sz="1600" b="1"/>
            </a:lvl7pPr>
            <a:lvl8pPr marL="3198539" indent="0">
              <a:buNone/>
              <a:defRPr sz="1600" b="1"/>
            </a:lvl8pPr>
            <a:lvl9pPr marL="365547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5148"/>
          </a:xfrm>
        </p:spPr>
        <p:txBody>
          <a:bodyPr/>
          <a:lstStyle>
            <a:lvl1pPr marL="296164" indent="-29616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6941" indent="-45694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4759" indent="-342717">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2442" indent="-342717">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848" indent="-342717">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442" indent="-342717">
              <a:defRPr sz="1600"/>
            </a:lvl6pPr>
            <a:lvl7pPr marL="1602509" indent="-285594">
              <a:defRPr sz="1600"/>
            </a:lvl7pPr>
            <a:lvl8pPr>
              <a:defRPr sz="1600"/>
            </a:lvl8pPr>
            <a:lvl9pPr>
              <a:defRPr sz="1600"/>
            </a:lvl9pPr>
          </a:lstStyle>
          <a:p>
            <a:pPr marL="403015" lvl="0" indent="-403015" algn="l" defTabSz="913869" rtl="0" eaLnBrk="1" latinLnBrk="0" hangingPunct="1">
              <a:lnSpc>
                <a:spcPct val="90000"/>
              </a:lnSpc>
              <a:spcBef>
                <a:spcPct val="20000"/>
              </a:spcBef>
              <a:buSzPct val="80000"/>
            </a:pPr>
            <a:r>
              <a:rPr lang="en-US" smtClean="0"/>
              <a:t>Click to edit Master text styles</a:t>
            </a:r>
          </a:p>
          <a:p>
            <a:pPr marL="403015" lvl="1" indent="-403015" algn="l" defTabSz="913869" rtl="0" eaLnBrk="1" latinLnBrk="0" hangingPunct="1">
              <a:lnSpc>
                <a:spcPct val="90000"/>
              </a:lnSpc>
              <a:spcBef>
                <a:spcPct val="20000"/>
              </a:spcBef>
              <a:buSzPct val="80000"/>
            </a:pPr>
            <a:r>
              <a:rPr lang="en-US" smtClean="0"/>
              <a:t>Second level</a:t>
            </a:r>
          </a:p>
          <a:p>
            <a:pPr marL="403015" lvl="2" indent="-403015" algn="l" defTabSz="913869" rtl="0" eaLnBrk="1" latinLnBrk="0" hangingPunct="1">
              <a:lnSpc>
                <a:spcPct val="90000"/>
              </a:lnSpc>
              <a:spcBef>
                <a:spcPct val="20000"/>
              </a:spcBef>
              <a:buSzPct val="80000"/>
            </a:pPr>
            <a:r>
              <a:rPr lang="en-US" smtClean="0"/>
              <a:t>Third level</a:t>
            </a:r>
          </a:p>
          <a:p>
            <a:pPr marL="403015" lvl="3" indent="-403015" algn="l" defTabSz="913869" rtl="0" eaLnBrk="1" latinLnBrk="0" hangingPunct="1">
              <a:lnSpc>
                <a:spcPct val="90000"/>
              </a:lnSpc>
              <a:spcBef>
                <a:spcPct val="20000"/>
              </a:spcBef>
              <a:buSzPct val="80000"/>
            </a:pPr>
            <a:r>
              <a:rPr lang="en-US" smtClean="0"/>
              <a:t>Fourth level</a:t>
            </a:r>
          </a:p>
          <a:p>
            <a:pPr marL="403015" lvl="4" indent="-403015" algn="l" defTabSz="91386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243727614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112224220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85" y="6372548"/>
            <a:ext cx="1681921" cy="195501"/>
          </a:xfrm>
          <a:prstGeom prst="rect">
            <a:avLst/>
          </a:prstGeom>
        </p:spPr>
      </p:pic>
    </p:spTree>
    <p:extLst>
      <p:ext uri="{BB962C8B-B14F-4D97-AF65-F5344CB8AC3E}">
        <p14:creationId xmlns:p14="http://schemas.microsoft.com/office/powerpoint/2010/main" val="345886157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52" tIns="45677" rIns="91352" bIns="45677" numCol="1" spcCol="0" rtlCol="0" anchor="ctr" anchorCtr="0" compatLnSpc="1">
            <a:prstTxWarp prst="textNoShape">
              <a:avLst/>
            </a:prstTxWarp>
          </a:bodyPr>
          <a:lstStyle/>
          <a:p>
            <a:pPr algn="ctr" defTabSz="91329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869"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76" tIns="182776" anchor="ctr" anchorCtr="0"/>
          <a:lstStyle>
            <a:lvl1pPr marL="574363" indent="-571188">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885" indent="-342717">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869" rtl="0" eaLnBrk="1" latinLnBrk="0" hangingPunct="1">
              <a:lnSpc>
                <a:spcPct val="90000"/>
              </a:lnSpc>
              <a:spcBef>
                <a:spcPts val="0"/>
              </a:spcBef>
              <a:spcAft>
                <a:spcPts val="900"/>
              </a:spcAft>
              <a:buSzPct val="80000"/>
            </a:pPr>
            <a:r>
              <a:rPr lang="en-US" smtClean="0"/>
              <a:t>Click to edit Master text styles</a:t>
            </a:r>
          </a:p>
          <a:p>
            <a:pPr marL="3175" lvl="1" indent="0" algn="l" defTabSz="91386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55" tIns="41127" rIns="82255" bIns="41127" numCol="1" anchor="t" anchorCtr="0" compatLnSpc="1">
            <a:prstTxWarp prst="textNoShape">
              <a:avLst/>
            </a:prstTxWarp>
          </a:bodyPr>
          <a:lstStyle/>
          <a:p>
            <a:pPr defTabSz="1218328"/>
            <a:endParaRPr lang="en-US" sz="1600" dirty="0">
              <a:solidFill>
                <a:srgbClr val="292929"/>
              </a:solidFill>
            </a:endParaRPr>
          </a:p>
        </p:txBody>
      </p:sp>
    </p:spTree>
    <p:extLst>
      <p:ext uri="{BB962C8B-B14F-4D97-AF65-F5344CB8AC3E}">
        <p14:creationId xmlns:p14="http://schemas.microsoft.com/office/powerpoint/2010/main" val="197023186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grpSp>
    </p:spTree>
    <p:extLst>
      <p:ext uri="{BB962C8B-B14F-4D97-AF65-F5344CB8AC3E}">
        <p14:creationId xmlns:p14="http://schemas.microsoft.com/office/powerpoint/2010/main" val="324295215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70"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88" tIns="45695" rIns="91388" bIns="45695" numCol="1" anchor="t" anchorCtr="0" compatLnSpc="1">
            <a:prstTxWarp prst="textNoShape">
              <a:avLst/>
            </a:prstTxWarp>
          </a:bodyPr>
          <a:lstStyle/>
          <a:p>
            <a:pPr defTabSz="1218379"/>
            <a:endParaRPr lang="en-US" sz="2400" dirty="0">
              <a:solidFill>
                <a:srgbClr val="292929"/>
              </a:solidFill>
            </a:endParaRPr>
          </a:p>
        </p:txBody>
      </p:sp>
    </p:spTree>
    <p:extLst>
      <p:ext uri="{BB962C8B-B14F-4D97-AF65-F5344CB8AC3E}">
        <p14:creationId xmlns:p14="http://schemas.microsoft.com/office/powerpoint/2010/main" val="390188289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4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379"/>
              <a:endParaRPr lang="en-US" sz="1600" dirty="0">
                <a:solidFill>
                  <a:srgbClr val="292929"/>
                </a:solidFill>
              </a:endParaRPr>
            </a:p>
          </p:txBody>
        </p:sp>
      </p:grpSp>
    </p:spTree>
    <p:extLst>
      <p:ext uri="{BB962C8B-B14F-4D97-AF65-F5344CB8AC3E}">
        <p14:creationId xmlns:p14="http://schemas.microsoft.com/office/powerpoint/2010/main" val="156337653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55" tIns="41127" rIns="82255" bIns="41127" numCol="1" anchor="t" anchorCtr="0" compatLnSpc="1">
            <a:prstTxWarp prst="textNoShape">
              <a:avLst/>
            </a:prstTxWarp>
          </a:bodyPr>
          <a:lstStyle/>
          <a:p>
            <a:pPr defTabSz="1218379"/>
            <a:endParaRPr lang="en-US" sz="1600" dirty="0">
              <a:solidFill>
                <a:srgbClr val="292929"/>
              </a:solidFill>
            </a:endParaRPr>
          </a:p>
        </p:txBody>
      </p:sp>
    </p:spTree>
    <p:extLst>
      <p:ext uri="{BB962C8B-B14F-4D97-AF65-F5344CB8AC3E}">
        <p14:creationId xmlns:p14="http://schemas.microsoft.com/office/powerpoint/2010/main" val="289756341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17"/>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9"/>
            <a:ext cx="4205289" cy="461665"/>
          </a:xfrm>
        </p:spPr>
        <p:txBody>
          <a:bodyPr>
            <a:noAutofit/>
          </a:bodyPr>
          <a:lstStyle>
            <a:lvl1pPr marL="0" indent="0" algn="l" defTabSz="913869"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925" indent="0" algn="ctr">
              <a:buNone/>
              <a:defRPr>
                <a:solidFill>
                  <a:schemeClr val="tx1">
                    <a:tint val="75000"/>
                  </a:schemeClr>
                </a:solidFill>
              </a:defRPr>
            </a:lvl2pPr>
            <a:lvl3pPr marL="913869" indent="0" algn="ctr">
              <a:buNone/>
              <a:defRPr>
                <a:solidFill>
                  <a:schemeClr val="tx1">
                    <a:tint val="75000"/>
                  </a:schemeClr>
                </a:solidFill>
              </a:defRPr>
            </a:lvl3pPr>
            <a:lvl4pPr marL="1370800" indent="0" algn="ctr">
              <a:buNone/>
              <a:defRPr>
                <a:solidFill>
                  <a:schemeClr val="tx1">
                    <a:tint val="75000"/>
                  </a:schemeClr>
                </a:solidFill>
              </a:defRPr>
            </a:lvl4pPr>
            <a:lvl5pPr marL="1827739" indent="0" algn="ctr">
              <a:buNone/>
              <a:defRPr>
                <a:solidFill>
                  <a:schemeClr val="tx1">
                    <a:tint val="75000"/>
                  </a:schemeClr>
                </a:solidFill>
              </a:defRPr>
            </a:lvl5pPr>
            <a:lvl6pPr marL="2284661" indent="0" algn="ctr">
              <a:buNone/>
              <a:defRPr>
                <a:solidFill>
                  <a:schemeClr val="tx1">
                    <a:tint val="75000"/>
                  </a:schemeClr>
                </a:solidFill>
              </a:defRPr>
            </a:lvl6pPr>
            <a:lvl7pPr marL="2741603" indent="0" algn="ctr">
              <a:buNone/>
              <a:defRPr>
                <a:solidFill>
                  <a:schemeClr val="tx1">
                    <a:tint val="75000"/>
                  </a:schemeClr>
                </a:solidFill>
              </a:defRPr>
            </a:lvl7pPr>
            <a:lvl8pPr marL="3198539" indent="0" algn="ctr">
              <a:buNone/>
              <a:defRPr>
                <a:solidFill>
                  <a:schemeClr val="tx1">
                    <a:tint val="75000"/>
                  </a:schemeClr>
                </a:solidFill>
              </a:defRPr>
            </a:lvl8pPr>
            <a:lvl9pPr marL="365547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75"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379"/>
              <a:endParaRPr lang="en-US" sz="2400" dirty="0">
                <a:solidFill>
                  <a:srgbClr val="292929"/>
                </a:solidFill>
              </a:endParaRPr>
            </a:p>
          </p:txBody>
        </p:sp>
      </p:grpSp>
    </p:spTree>
    <p:extLst>
      <p:ext uri="{BB962C8B-B14F-4D97-AF65-F5344CB8AC3E}">
        <p14:creationId xmlns:p14="http://schemas.microsoft.com/office/powerpoint/2010/main" val="59330596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65"/>
            <a:ext cx="2506560" cy="291353"/>
          </a:xfrm>
          <a:prstGeom prst="rect">
            <a:avLst/>
          </a:prstGeom>
        </p:spPr>
      </p:pic>
    </p:spTree>
    <p:extLst>
      <p:ext uri="{BB962C8B-B14F-4D97-AF65-F5344CB8AC3E}">
        <p14:creationId xmlns:p14="http://schemas.microsoft.com/office/powerpoint/2010/main" val="242691833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373" tIns="45687" rIns="91373" bIns="45687" numCol="1" anchor="t" anchorCtr="0" compatLnSpc="1">
            <a:prstTxWarp prst="textNoShape">
              <a:avLst/>
            </a:prstTxWarp>
            <a:spAutoFit/>
          </a:bodyPr>
          <a:lstStyle/>
          <a:p>
            <a:pPr algn="ctr" defTabSz="913605"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605"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02931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3"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3"/>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17"/>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386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6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56042319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895906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115" indent="-460115">
              <a:buClr>
                <a:srgbClr val="FFFFFF"/>
              </a:buClr>
              <a:buSzPct val="70000"/>
              <a:buFontTx/>
              <a:buBlip>
                <a:blip r:embed="rId2"/>
              </a:buBlip>
              <a:defRPr>
                <a:gradFill>
                  <a:gsLst>
                    <a:gs pos="0">
                      <a:srgbClr val="FFFFFF"/>
                    </a:gs>
                    <a:gs pos="86000">
                      <a:srgbClr val="FFFFFF"/>
                    </a:gs>
                  </a:gsLst>
                  <a:lin ang="5400000" scaled="0"/>
                </a:gradFill>
              </a:defRPr>
            </a:lvl1pPr>
            <a:lvl2pPr marL="855197" indent="-395080">
              <a:buClr>
                <a:srgbClr val="FFFFFF"/>
              </a:buClr>
              <a:buSzPct val="70000"/>
              <a:buFontTx/>
              <a:buBlip>
                <a:blip r:embed="rId2"/>
              </a:buBlip>
              <a:defRPr>
                <a:gradFill>
                  <a:gsLst>
                    <a:gs pos="0">
                      <a:srgbClr val="FFFFFF"/>
                    </a:gs>
                    <a:gs pos="86000">
                      <a:srgbClr val="FFFFFF"/>
                    </a:gs>
                  </a:gsLst>
                  <a:lin ang="5400000" scaled="0"/>
                </a:gradFill>
              </a:defRPr>
            </a:lvl2pPr>
            <a:lvl3pPr marL="1258212" indent="-403015">
              <a:buClr>
                <a:srgbClr val="FFFFFF"/>
              </a:buClr>
              <a:buSzPct val="70000"/>
              <a:buFontTx/>
              <a:buBlip>
                <a:blip r:embed="rId2"/>
              </a:buBlip>
              <a:defRPr>
                <a:gradFill>
                  <a:gsLst>
                    <a:gs pos="0">
                      <a:srgbClr val="FFFFFF"/>
                    </a:gs>
                    <a:gs pos="86000">
                      <a:srgbClr val="FFFFFF"/>
                    </a:gs>
                  </a:gsLst>
                  <a:lin ang="5400000" scaled="0"/>
                </a:gradFill>
              </a:defRPr>
            </a:lvl3pPr>
            <a:lvl4pPr marL="1604087" indent="-345885">
              <a:buClr>
                <a:srgbClr val="FFFFFF"/>
              </a:buClr>
              <a:buSzPct val="70000"/>
              <a:buFontTx/>
              <a:buBlip>
                <a:blip r:embed="rId2"/>
              </a:buBlip>
              <a:defRPr>
                <a:gradFill>
                  <a:gsLst>
                    <a:gs pos="0">
                      <a:srgbClr val="FFFFFF"/>
                    </a:gs>
                    <a:gs pos="86000">
                      <a:srgbClr val="FFFFFF"/>
                    </a:gs>
                  </a:gsLst>
                  <a:lin ang="5400000" scaled="0"/>
                </a:gradFill>
              </a:defRPr>
            </a:lvl4pPr>
            <a:lvl5pPr marL="1940470" indent="-336368">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08" tIns="76145" rIns="152308" bIns="76145"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5347818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95" y="2669448"/>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33"/>
            <a:ext cx="7051386" cy="732551"/>
          </a:xfrm>
        </p:spPr>
        <p:txBody>
          <a:bodyPr>
            <a:normAutofit/>
          </a:bodyPr>
          <a:lstStyle>
            <a:lvl1pPr marL="0" indent="0" algn="l">
              <a:buNone/>
              <a:defRPr sz="2700" b="0" i="0">
                <a:solidFill>
                  <a:srgbClr val="FFFFFF"/>
                </a:solidFill>
                <a:latin typeface="Segoe"/>
                <a:cs typeface="Segoe"/>
              </a:defRPr>
            </a:lvl1pPr>
            <a:lvl2pPr marL="609189" indent="0" algn="ctr">
              <a:buNone/>
              <a:defRPr>
                <a:solidFill>
                  <a:schemeClr val="tx1">
                    <a:tint val="75000"/>
                  </a:schemeClr>
                </a:solidFill>
              </a:defRPr>
            </a:lvl2pPr>
            <a:lvl3pPr marL="1218379" indent="0" algn="ctr">
              <a:buNone/>
              <a:defRPr>
                <a:solidFill>
                  <a:schemeClr val="tx1">
                    <a:tint val="75000"/>
                  </a:schemeClr>
                </a:solidFill>
              </a:defRPr>
            </a:lvl3pPr>
            <a:lvl4pPr marL="1827568" indent="0" algn="ctr">
              <a:buNone/>
              <a:defRPr>
                <a:solidFill>
                  <a:schemeClr val="tx1">
                    <a:tint val="75000"/>
                  </a:schemeClr>
                </a:solidFill>
              </a:defRPr>
            </a:lvl4pPr>
            <a:lvl5pPr marL="2436753" indent="0" algn="ctr">
              <a:buNone/>
              <a:defRPr>
                <a:solidFill>
                  <a:schemeClr val="tx1">
                    <a:tint val="75000"/>
                  </a:schemeClr>
                </a:solidFill>
              </a:defRPr>
            </a:lvl5pPr>
            <a:lvl6pPr marL="3045935" indent="0" algn="ctr">
              <a:buNone/>
              <a:defRPr>
                <a:solidFill>
                  <a:schemeClr val="tx1">
                    <a:tint val="75000"/>
                  </a:schemeClr>
                </a:solidFill>
              </a:defRPr>
            </a:lvl6pPr>
            <a:lvl7pPr marL="3655136" indent="0" algn="ctr">
              <a:buNone/>
              <a:defRPr>
                <a:solidFill>
                  <a:schemeClr val="tx1">
                    <a:tint val="75000"/>
                  </a:schemeClr>
                </a:solidFill>
              </a:defRPr>
            </a:lvl7pPr>
            <a:lvl8pPr marL="4264318" indent="0" algn="ctr">
              <a:buNone/>
              <a:defRPr>
                <a:solidFill>
                  <a:schemeClr val="tx1">
                    <a:tint val="75000"/>
                  </a:schemeClr>
                </a:solidFill>
              </a:defRPr>
            </a:lvl8pPr>
            <a:lvl9pPr marL="4873504"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dirty="0"/>
          </a:p>
        </p:txBody>
      </p:sp>
    </p:spTree>
    <p:extLst>
      <p:ext uri="{BB962C8B-B14F-4D97-AF65-F5344CB8AC3E}">
        <p14:creationId xmlns:p14="http://schemas.microsoft.com/office/powerpoint/2010/main" val="543200983"/>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40"/>
            <a:ext cx="5277761" cy="2836161"/>
          </a:xfrm>
        </p:spPr>
        <p:txBody>
          <a:bodyPr/>
          <a:lstStyle>
            <a:lvl1pPr marL="452979" indent="-452979">
              <a:lnSpc>
                <a:spcPct val="90000"/>
              </a:lnSpc>
              <a:defRPr sz="3700">
                <a:solidFill>
                  <a:schemeClr val="tx1">
                    <a:lumMod val="65000"/>
                    <a:lumOff val="35000"/>
                  </a:schemeClr>
                </a:solidFill>
              </a:defRPr>
            </a:lvl1pPr>
            <a:lvl2pPr marL="897142" indent="-433589">
              <a:lnSpc>
                <a:spcPct val="90000"/>
              </a:lnSpc>
              <a:defRPr sz="3200">
                <a:solidFill>
                  <a:schemeClr val="tx1">
                    <a:lumMod val="65000"/>
                    <a:lumOff val="35000"/>
                  </a:schemeClr>
                </a:solidFill>
              </a:defRPr>
            </a:lvl2pPr>
            <a:lvl3pPr marL="1270806" indent="-384237">
              <a:lnSpc>
                <a:spcPct val="90000"/>
              </a:lnSpc>
              <a:defRPr sz="2700">
                <a:solidFill>
                  <a:schemeClr val="tx1">
                    <a:lumMod val="65000"/>
                    <a:lumOff val="35000"/>
                  </a:schemeClr>
                </a:solidFill>
              </a:defRPr>
            </a:lvl3pPr>
            <a:lvl4pPr marL="1635654" indent="-364841">
              <a:lnSpc>
                <a:spcPct val="90000"/>
              </a:lnSpc>
              <a:defRPr sz="2400">
                <a:solidFill>
                  <a:schemeClr val="tx1">
                    <a:lumMod val="65000"/>
                    <a:lumOff val="35000"/>
                  </a:schemeClr>
                </a:solidFill>
              </a:defRPr>
            </a:lvl4pPr>
            <a:lvl5pPr marL="2019889" indent="-373656">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76" y="1487440"/>
            <a:ext cx="5281825" cy="2836161"/>
          </a:xfrm>
        </p:spPr>
        <p:txBody>
          <a:bodyPr/>
          <a:lstStyle>
            <a:lvl1pPr marL="463544" indent="-463544">
              <a:lnSpc>
                <a:spcPct val="90000"/>
              </a:lnSpc>
              <a:defRPr sz="3700">
                <a:solidFill>
                  <a:schemeClr val="tx1">
                    <a:lumMod val="65000"/>
                    <a:lumOff val="35000"/>
                  </a:schemeClr>
                </a:solidFill>
              </a:defRPr>
            </a:lvl1pPr>
            <a:lvl2pPr marL="897142" indent="-452979">
              <a:lnSpc>
                <a:spcPct val="90000"/>
              </a:lnSpc>
              <a:defRPr sz="3200">
                <a:solidFill>
                  <a:schemeClr val="tx1">
                    <a:lumMod val="65000"/>
                    <a:lumOff val="35000"/>
                  </a:schemeClr>
                </a:solidFill>
              </a:defRPr>
            </a:lvl2pPr>
            <a:lvl3pPr marL="1281378" indent="-403635">
              <a:lnSpc>
                <a:spcPct val="90000"/>
              </a:lnSpc>
              <a:defRPr sz="2700">
                <a:solidFill>
                  <a:schemeClr val="tx1">
                    <a:lumMod val="65000"/>
                    <a:lumOff val="35000"/>
                  </a:schemeClr>
                </a:solidFill>
              </a:defRPr>
            </a:lvl3pPr>
            <a:lvl4pPr marL="1635654" indent="-354275">
              <a:lnSpc>
                <a:spcPct val="90000"/>
              </a:lnSpc>
              <a:defRPr sz="2400">
                <a:solidFill>
                  <a:schemeClr val="tx1">
                    <a:lumMod val="65000"/>
                    <a:lumOff val="35000"/>
                  </a:schemeClr>
                </a:solidFill>
              </a:defRPr>
            </a:lvl4pPr>
            <a:lvl5pPr marL="2019889" indent="-364841">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121835" tIns="60917" rIns="121835" bIns="60917"/>
          <a:lstStyle>
            <a:lvl1pPr algn="ctr">
              <a:defRPr b="0" i="0">
                <a:solidFill>
                  <a:schemeClr val="tx1">
                    <a:lumMod val="95000"/>
                    <a:lumOff val="5000"/>
                  </a:schemeClr>
                </a:solidFill>
                <a:latin typeface="Segoe"/>
                <a:cs typeface="Segoe"/>
              </a:defRPr>
            </a:lvl1pPr>
          </a:lstStyle>
          <a:p>
            <a:pPr defTabSz="1218379"/>
            <a:fld id="{1C24C1D7-E85D-3D41-874A-BD44A6CAB932}" type="slidenum">
              <a:rPr lang="en-US" sz="2400" smtClean="0">
                <a:solidFill>
                  <a:srgbClr val="292929">
                    <a:lumMod val="95000"/>
                    <a:lumOff val="5000"/>
                  </a:srgbClr>
                </a:solidFill>
              </a:rPr>
              <a:pPr defTabSz="1218379"/>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90" y="6073881"/>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81"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51" y="6233175"/>
            <a:ext cx="1847701" cy="495300"/>
          </a:xfrm>
          <a:prstGeom prst="rect">
            <a:avLst/>
          </a:prstGeom>
        </p:spPr>
      </p:pic>
    </p:spTree>
    <p:extLst>
      <p:ext uri="{BB962C8B-B14F-4D97-AF65-F5344CB8AC3E}">
        <p14:creationId xmlns:p14="http://schemas.microsoft.com/office/powerpoint/2010/main" val="757485228"/>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35" tIns="60917" rIns="121835" bIns="60917"/>
          <a:lstStyle>
            <a:lvl1pPr algn="l">
              <a:defRPr b="0" i="0">
                <a:solidFill>
                  <a:srgbClr val="FFFFFF"/>
                </a:solidFill>
                <a:latin typeface="Segoe"/>
                <a:cs typeface="Segoe"/>
              </a:defRPr>
            </a:lvl1pPr>
          </a:lstStyle>
          <a:p>
            <a:pPr defTabSz="1218379"/>
            <a:fld id="{B6F15528-21DE-4FAA-801E-634DDDAF4B2B}" type="slidenum">
              <a:rPr lang="en-US" sz="2400" smtClean="0"/>
              <a:pPr defTabSz="1218379"/>
              <a:t>‹#›</a:t>
            </a:fld>
            <a:endParaRPr lang="en-US" sz="2400" dirty="0"/>
          </a:p>
        </p:txBody>
      </p:sp>
    </p:spTree>
    <p:extLst>
      <p:ext uri="{BB962C8B-B14F-4D97-AF65-F5344CB8AC3E}">
        <p14:creationId xmlns:p14="http://schemas.microsoft.com/office/powerpoint/2010/main" val="78151352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562112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41927249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10826231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64802506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28" tIns="45665" rIns="91328" bIns="45665" numCol="1" spcCol="0" rtlCol="0" anchor="ctr" anchorCtr="0" compatLnSpc="1">
            <a:prstTxWarp prst="textNoShape">
              <a:avLst/>
            </a:prstTxWarp>
          </a:bodyPr>
          <a:lstStyle/>
          <a:p>
            <a:pPr algn="ctr" defTabSz="913066"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64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76"/>
            <a:ext cx="6945312" cy="1241879"/>
          </a:xfrm>
        </p:spPr>
        <p:txBody>
          <a:bodyPr lIns="182728" tIns="182728" anchor="ctr" anchorCtr="0"/>
          <a:lstStyle>
            <a:lvl1pPr marL="574219" indent="-571044">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797" indent="-342633">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641" rtl="0" eaLnBrk="1" latinLnBrk="0" hangingPunct="1">
              <a:lnSpc>
                <a:spcPct val="90000"/>
              </a:lnSpc>
              <a:spcBef>
                <a:spcPts val="0"/>
              </a:spcBef>
              <a:spcAft>
                <a:spcPts val="900"/>
              </a:spcAft>
              <a:buSzPct val="80000"/>
            </a:pPr>
            <a:r>
              <a:rPr lang="en-US" smtClean="0"/>
              <a:t>Click to edit Master text styles</a:t>
            </a:r>
          </a:p>
          <a:p>
            <a:pPr marL="3175" lvl="1" indent="0" algn="l" defTabSz="913641"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31" tIns="41115" rIns="82231" bIns="41115" numCol="1" anchor="t" anchorCtr="0" compatLnSpc="1">
            <a:prstTxWarp prst="textNoShape">
              <a:avLst/>
            </a:prstTxWarp>
          </a:bodyPr>
          <a:lstStyle/>
          <a:p>
            <a:pPr lvl="0" defTabSz="1218024"/>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96691308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88192076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280858577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6350318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defTabSz="1218936"/>
            <a:endParaRPr lang="en-US" sz="1600" dirty="0">
              <a:solidFill>
                <a:srgbClr val="292929"/>
              </a:solidFill>
            </a:endParaRPr>
          </a:p>
        </p:txBody>
      </p:sp>
    </p:spTree>
    <p:extLst>
      <p:ext uri="{BB962C8B-B14F-4D97-AF65-F5344CB8AC3E}">
        <p14:creationId xmlns:p14="http://schemas.microsoft.com/office/powerpoint/2010/main" val="2832974540"/>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149373711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defTabSz="1218987"/>
            <a:endParaRPr lang="en-US" sz="2400" dirty="0">
              <a:solidFill>
                <a:srgbClr val="292929"/>
              </a:solidFill>
            </a:endParaRPr>
          </a:p>
        </p:txBody>
      </p:sp>
    </p:spTree>
    <p:extLst>
      <p:ext uri="{BB962C8B-B14F-4D97-AF65-F5344CB8AC3E}">
        <p14:creationId xmlns:p14="http://schemas.microsoft.com/office/powerpoint/2010/main" val="421400759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grpSp>
    </p:spTree>
    <p:extLst>
      <p:ext uri="{BB962C8B-B14F-4D97-AF65-F5344CB8AC3E}">
        <p14:creationId xmlns:p14="http://schemas.microsoft.com/office/powerpoint/2010/main" val="2100706510"/>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98011556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159081749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5"/>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7"/>
            <a:ext cx="4205289" cy="461665"/>
          </a:xfrm>
        </p:spPr>
        <p:txBody>
          <a:bodyPr>
            <a:noAutofit/>
          </a:bodyPr>
          <a:lstStyle>
            <a:lvl1pPr marL="0" indent="0" algn="l" defTabSz="913641"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6805" indent="0" algn="ctr">
              <a:buNone/>
              <a:defRPr>
                <a:solidFill>
                  <a:schemeClr val="tx1">
                    <a:tint val="75000"/>
                  </a:schemeClr>
                </a:solidFill>
              </a:defRPr>
            </a:lvl2pPr>
            <a:lvl3pPr marL="913641" indent="0" algn="ctr">
              <a:buNone/>
              <a:defRPr>
                <a:solidFill>
                  <a:schemeClr val="tx1">
                    <a:tint val="75000"/>
                  </a:schemeClr>
                </a:solidFill>
              </a:defRPr>
            </a:lvl3pPr>
            <a:lvl4pPr marL="1370456" indent="0" algn="ctr">
              <a:buNone/>
              <a:defRPr>
                <a:solidFill>
                  <a:schemeClr val="tx1">
                    <a:tint val="75000"/>
                  </a:schemeClr>
                </a:solidFill>
              </a:defRPr>
            </a:lvl4pPr>
            <a:lvl5pPr marL="1827283" indent="0" algn="ctr">
              <a:buNone/>
              <a:defRPr>
                <a:solidFill>
                  <a:schemeClr val="tx1">
                    <a:tint val="75000"/>
                  </a:schemeClr>
                </a:solidFill>
              </a:defRPr>
            </a:lvl5pPr>
            <a:lvl6pPr marL="2284088" indent="0" algn="ctr">
              <a:buNone/>
              <a:defRPr>
                <a:solidFill>
                  <a:schemeClr val="tx1">
                    <a:tint val="75000"/>
                  </a:schemeClr>
                </a:solidFill>
              </a:defRPr>
            </a:lvl6pPr>
            <a:lvl7pPr marL="2740918" indent="0" algn="ctr">
              <a:buNone/>
              <a:defRPr>
                <a:solidFill>
                  <a:schemeClr val="tx1">
                    <a:tint val="75000"/>
                  </a:schemeClr>
                </a:solidFill>
              </a:defRPr>
            </a:lvl7pPr>
            <a:lvl8pPr marL="3197739" indent="0" algn="ctr">
              <a:buNone/>
              <a:defRPr>
                <a:solidFill>
                  <a:schemeClr val="tx1">
                    <a:tint val="75000"/>
                  </a:schemeClr>
                </a:solidFill>
              </a:defRPr>
            </a:lvl8pPr>
            <a:lvl9pPr marL="3654563"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371673071"/>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1497413"/>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568477256"/>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4492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1061925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700" b="0" i="0">
                <a:solidFill>
                  <a:srgbClr val="FFFFFF"/>
                </a:solidFill>
                <a:latin typeface="Segoe"/>
                <a:cs typeface="Segoe"/>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1836758379"/>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6161"/>
          </a:xfrm>
        </p:spPr>
        <p:txBody>
          <a:bodyPr/>
          <a:lstStyle>
            <a:lvl1pPr marL="453203" indent="-453203">
              <a:lnSpc>
                <a:spcPct val="90000"/>
              </a:lnSpc>
              <a:defRPr sz="3700">
                <a:solidFill>
                  <a:schemeClr val="tx1">
                    <a:lumMod val="65000"/>
                    <a:lumOff val="35000"/>
                  </a:schemeClr>
                </a:solidFill>
              </a:defRPr>
            </a:lvl1pPr>
            <a:lvl2pPr marL="897590" indent="-433805">
              <a:lnSpc>
                <a:spcPct val="90000"/>
              </a:lnSpc>
              <a:defRPr sz="3200">
                <a:solidFill>
                  <a:schemeClr val="tx1">
                    <a:lumMod val="65000"/>
                    <a:lumOff val="35000"/>
                  </a:schemeClr>
                </a:solidFill>
              </a:defRPr>
            </a:lvl2pPr>
            <a:lvl3pPr marL="1271437" indent="-384429">
              <a:lnSpc>
                <a:spcPct val="90000"/>
              </a:lnSpc>
              <a:defRPr sz="2700">
                <a:solidFill>
                  <a:schemeClr val="tx1">
                    <a:lumMod val="65000"/>
                    <a:lumOff val="35000"/>
                  </a:schemeClr>
                </a:solidFill>
              </a:defRPr>
            </a:lvl3pPr>
            <a:lvl4pPr marL="1636470" indent="-365032">
              <a:lnSpc>
                <a:spcPct val="90000"/>
              </a:lnSpc>
              <a:defRPr sz="2400">
                <a:solidFill>
                  <a:schemeClr val="tx1">
                    <a:lumMod val="65000"/>
                    <a:lumOff val="35000"/>
                  </a:schemeClr>
                </a:solidFill>
              </a:defRPr>
            </a:lvl4pPr>
            <a:lvl5pPr marL="2020898" indent="-373848">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6161"/>
          </a:xfrm>
        </p:spPr>
        <p:txBody>
          <a:bodyPr/>
          <a:lstStyle>
            <a:lvl1pPr marL="463784" indent="-463784">
              <a:lnSpc>
                <a:spcPct val="90000"/>
              </a:lnSpc>
              <a:defRPr sz="3700">
                <a:solidFill>
                  <a:schemeClr val="tx1">
                    <a:lumMod val="65000"/>
                    <a:lumOff val="35000"/>
                  </a:schemeClr>
                </a:solidFill>
              </a:defRPr>
            </a:lvl1pPr>
            <a:lvl2pPr marL="897590" indent="-453203">
              <a:lnSpc>
                <a:spcPct val="90000"/>
              </a:lnSpc>
              <a:defRPr sz="3200">
                <a:solidFill>
                  <a:schemeClr val="tx1">
                    <a:lumMod val="65000"/>
                    <a:lumOff val="35000"/>
                  </a:schemeClr>
                </a:solidFill>
              </a:defRPr>
            </a:lvl2pPr>
            <a:lvl3pPr marL="1282018" indent="-403827">
              <a:lnSpc>
                <a:spcPct val="90000"/>
              </a:lnSpc>
              <a:defRPr sz="2700">
                <a:solidFill>
                  <a:schemeClr val="tx1">
                    <a:lumMod val="65000"/>
                    <a:lumOff val="35000"/>
                  </a:schemeClr>
                </a:solidFill>
              </a:defRPr>
            </a:lvl3pPr>
            <a:lvl4pPr marL="1636470" indent="-354451">
              <a:lnSpc>
                <a:spcPct val="90000"/>
              </a:lnSpc>
              <a:defRPr sz="2400">
                <a:solidFill>
                  <a:schemeClr val="tx1">
                    <a:lumMod val="65000"/>
                    <a:lumOff val="35000"/>
                  </a:schemeClr>
                </a:solidFill>
              </a:defRPr>
            </a:lvl4pPr>
            <a:lvl5pPr marL="2020898" indent="-365032">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pPr defTabSz="1218987"/>
            <a:fld id="{1C24C1D7-E85D-3D41-874A-BD44A6CAB932}" type="slidenum">
              <a:rPr lang="en-US" sz="2400" smtClean="0">
                <a:solidFill>
                  <a:srgbClr val="292929">
                    <a:lumMod val="95000"/>
                    <a:lumOff val="5000"/>
                  </a:srgbClr>
                </a:solidFill>
              </a:rPr>
              <a:pPr defTabSz="1218987"/>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4750257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1289213632"/>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287540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20448830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18" Type="http://schemas.openxmlformats.org/officeDocument/2006/relationships/slideLayout" Target="../slideLayouts/slideLayout174.xml"/><Relationship Id="rId26" Type="http://schemas.openxmlformats.org/officeDocument/2006/relationships/slideLayout" Target="../slideLayouts/slideLayout182.xml"/><Relationship Id="rId3" Type="http://schemas.openxmlformats.org/officeDocument/2006/relationships/slideLayout" Target="../slideLayouts/slideLayout159.xml"/><Relationship Id="rId21" Type="http://schemas.openxmlformats.org/officeDocument/2006/relationships/slideLayout" Target="../slideLayouts/slideLayout177.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17" Type="http://schemas.openxmlformats.org/officeDocument/2006/relationships/slideLayout" Target="../slideLayouts/slideLayout173.xml"/><Relationship Id="rId25" Type="http://schemas.openxmlformats.org/officeDocument/2006/relationships/slideLayout" Target="../slideLayouts/slideLayout181.xml"/><Relationship Id="rId2" Type="http://schemas.openxmlformats.org/officeDocument/2006/relationships/slideLayout" Target="../slideLayouts/slideLayout158.xml"/><Relationship Id="rId16" Type="http://schemas.openxmlformats.org/officeDocument/2006/relationships/slideLayout" Target="../slideLayouts/slideLayout172.xml"/><Relationship Id="rId20" Type="http://schemas.openxmlformats.org/officeDocument/2006/relationships/slideLayout" Target="../slideLayouts/slideLayout176.xml"/><Relationship Id="rId29" Type="http://schemas.openxmlformats.org/officeDocument/2006/relationships/slideLayout" Target="../slideLayouts/slideLayout185.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24" Type="http://schemas.openxmlformats.org/officeDocument/2006/relationships/slideLayout" Target="../slideLayouts/slideLayout180.xml"/><Relationship Id="rId5" Type="http://schemas.openxmlformats.org/officeDocument/2006/relationships/slideLayout" Target="../slideLayouts/slideLayout161.xml"/><Relationship Id="rId15" Type="http://schemas.openxmlformats.org/officeDocument/2006/relationships/slideLayout" Target="../slideLayouts/slideLayout171.xml"/><Relationship Id="rId23" Type="http://schemas.openxmlformats.org/officeDocument/2006/relationships/slideLayout" Target="../slideLayouts/slideLayout179.xml"/><Relationship Id="rId28" Type="http://schemas.openxmlformats.org/officeDocument/2006/relationships/slideLayout" Target="../slideLayouts/slideLayout184.xml"/><Relationship Id="rId10" Type="http://schemas.openxmlformats.org/officeDocument/2006/relationships/slideLayout" Target="../slideLayouts/slideLayout166.xml"/><Relationship Id="rId19" Type="http://schemas.openxmlformats.org/officeDocument/2006/relationships/slideLayout" Target="../slideLayouts/slideLayout175.xml"/><Relationship Id="rId31" Type="http://schemas.openxmlformats.org/officeDocument/2006/relationships/theme" Target="../theme/theme10.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slideLayout" Target="../slideLayouts/slideLayout170.xml"/><Relationship Id="rId22" Type="http://schemas.openxmlformats.org/officeDocument/2006/relationships/slideLayout" Target="../slideLayouts/slideLayout178.xml"/><Relationship Id="rId27" Type="http://schemas.openxmlformats.org/officeDocument/2006/relationships/slideLayout" Target="../slideLayouts/slideLayout183.xml"/><Relationship Id="rId30" Type="http://schemas.openxmlformats.org/officeDocument/2006/relationships/slideLayout" Target="../slideLayouts/slideLayout18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0" Type="http://schemas.openxmlformats.org/officeDocument/2006/relationships/theme" Target="../theme/theme11.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5" Type="http://schemas.openxmlformats.org/officeDocument/2006/relationships/slideLayout" Target="../slideLayouts/slideLayout191.xml"/><Relationship Id="rId15" Type="http://schemas.openxmlformats.org/officeDocument/2006/relationships/slideLayout" Target="../slideLayouts/slideLayout201.xml"/><Relationship Id="rId10" Type="http://schemas.openxmlformats.org/officeDocument/2006/relationships/slideLayout" Target="../slideLayouts/slideLayout196.xml"/><Relationship Id="rId19" Type="http://schemas.openxmlformats.org/officeDocument/2006/relationships/slideLayout" Target="../slideLayouts/slideLayout205.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13.xml"/><Relationship Id="rId13" Type="http://schemas.openxmlformats.org/officeDocument/2006/relationships/theme" Target="../theme/theme12.xml"/><Relationship Id="rId3" Type="http://schemas.openxmlformats.org/officeDocument/2006/relationships/slideLayout" Target="../slideLayouts/slideLayout208.xml"/><Relationship Id="rId7" Type="http://schemas.openxmlformats.org/officeDocument/2006/relationships/slideLayout" Target="../slideLayouts/slideLayout212.xml"/><Relationship Id="rId12" Type="http://schemas.openxmlformats.org/officeDocument/2006/relationships/slideLayout" Target="../slideLayouts/slideLayout217.xml"/><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slideLayout" Target="../slideLayouts/slideLayout216.xml"/><Relationship Id="rId5" Type="http://schemas.openxmlformats.org/officeDocument/2006/relationships/slideLayout" Target="../slideLayouts/slideLayout210.xml"/><Relationship Id="rId10" Type="http://schemas.openxmlformats.org/officeDocument/2006/relationships/slideLayout" Target="../slideLayouts/slideLayout215.xml"/><Relationship Id="rId4" Type="http://schemas.openxmlformats.org/officeDocument/2006/relationships/slideLayout" Target="../slideLayouts/slideLayout209.xml"/><Relationship Id="rId9" Type="http://schemas.openxmlformats.org/officeDocument/2006/relationships/slideLayout" Target="../slideLayouts/slideLayout214.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1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6.xml"/><Relationship Id="rId13" Type="http://schemas.openxmlformats.org/officeDocument/2006/relationships/slideLayout" Target="../slideLayouts/slideLayout231.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slideLayout" Target="../slideLayouts/slideLayout230.xml"/><Relationship Id="rId2" Type="http://schemas.openxmlformats.org/officeDocument/2006/relationships/slideLayout" Target="../slideLayouts/slideLayout220.xml"/><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slideLayout" Target="../slideLayouts/slideLayout244.xml"/><Relationship Id="rId18" Type="http://schemas.openxmlformats.org/officeDocument/2006/relationships/slideLayout" Target="../slideLayouts/slideLayout24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slideLayout" Target="../slideLayouts/slideLayout243.xml"/><Relationship Id="rId17" Type="http://schemas.openxmlformats.org/officeDocument/2006/relationships/slideLayout" Target="../slideLayouts/slideLayout248.xml"/><Relationship Id="rId2" Type="http://schemas.openxmlformats.org/officeDocument/2006/relationships/slideLayout" Target="../slideLayouts/slideLayout233.xml"/><Relationship Id="rId16" Type="http://schemas.openxmlformats.org/officeDocument/2006/relationships/slideLayout" Target="../slideLayouts/slideLayout247.xml"/><Relationship Id="rId20" Type="http://schemas.openxmlformats.org/officeDocument/2006/relationships/theme" Target="../theme/theme15.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5" Type="http://schemas.openxmlformats.org/officeDocument/2006/relationships/slideLayout" Target="../slideLayouts/slideLayout246.xml"/><Relationship Id="rId10" Type="http://schemas.openxmlformats.org/officeDocument/2006/relationships/slideLayout" Target="../slideLayouts/slideLayout241.xml"/><Relationship Id="rId19" Type="http://schemas.openxmlformats.org/officeDocument/2006/relationships/slideLayout" Target="../slideLayouts/slideLayout250.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slideLayout" Target="../slideLayouts/slideLayout24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8.xml"/><Relationship Id="rId13" Type="http://schemas.openxmlformats.org/officeDocument/2006/relationships/slideLayout" Target="../slideLayouts/slideLayout263.xml"/><Relationship Id="rId18" Type="http://schemas.openxmlformats.org/officeDocument/2006/relationships/slideLayout" Target="../slideLayouts/slideLayout268.xml"/><Relationship Id="rId3" Type="http://schemas.openxmlformats.org/officeDocument/2006/relationships/slideLayout" Target="../slideLayouts/slideLayout253.xml"/><Relationship Id="rId21" Type="http://schemas.openxmlformats.org/officeDocument/2006/relationships/slideLayout" Target="../slideLayouts/slideLayout271.xml"/><Relationship Id="rId7" Type="http://schemas.openxmlformats.org/officeDocument/2006/relationships/slideLayout" Target="../slideLayouts/slideLayout257.xml"/><Relationship Id="rId12" Type="http://schemas.openxmlformats.org/officeDocument/2006/relationships/slideLayout" Target="../slideLayouts/slideLayout262.xml"/><Relationship Id="rId17" Type="http://schemas.openxmlformats.org/officeDocument/2006/relationships/slideLayout" Target="../slideLayouts/slideLayout267.xml"/><Relationship Id="rId2" Type="http://schemas.openxmlformats.org/officeDocument/2006/relationships/slideLayout" Target="../slideLayouts/slideLayout252.xml"/><Relationship Id="rId16" Type="http://schemas.openxmlformats.org/officeDocument/2006/relationships/slideLayout" Target="../slideLayouts/slideLayout266.xml"/><Relationship Id="rId20" Type="http://schemas.openxmlformats.org/officeDocument/2006/relationships/slideLayout" Target="../slideLayouts/slideLayout270.xml"/><Relationship Id="rId1" Type="http://schemas.openxmlformats.org/officeDocument/2006/relationships/slideLayout" Target="../slideLayouts/slideLayout251.xml"/><Relationship Id="rId6" Type="http://schemas.openxmlformats.org/officeDocument/2006/relationships/slideLayout" Target="../slideLayouts/slideLayout256.xml"/><Relationship Id="rId11" Type="http://schemas.openxmlformats.org/officeDocument/2006/relationships/slideLayout" Target="../slideLayouts/slideLayout261.xml"/><Relationship Id="rId5" Type="http://schemas.openxmlformats.org/officeDocument/2006/relationships/slideLayout" Target="../slideLayouts/slideLayout255.xml"/><Relationship Id="rId15" Type="http://schemas.openxmlformats.org/officeDocument/2006/relationships/slideLayout" Target="../slideLayouts/slideLayout265.xml"/><Relationship Id="rId23" Type="http://schemas.openxmlformats.org/officeDocument/2006/relationships/theme" Target="../theme/theme16.xml"/><Relationship Id="rId10" Type="http://schemas.openxmlformats.org/officeDocument/2006/relationships/slideLayout" Target="../slideLayouts/slideLayout260.xml"/><Relationship Id="rId19" Type="http://schemas.openxmlformats.org/officeDocument/2006/relationships/slideLayout" Target="../slideLayouts/slideLayout269.xml"/><Relationship Id="rId4" Type="http://schemas.openxmlformats.org/officeDocument/2006/relationships/slideLayout" Target="../slideLayouts/slideLayout254.xml"/><Relationship Id="rId9" Type="http://schemas.openxmlformats.org/officeDocument/2006/relationships/slideLayout" Target="../slideLayouts/slideLayout259.xml"/><Relationship Id="rId14" Type="http://schemas.openxmlformats.org/officeDocument/2006/relationships/slideLayout" Target="../slideLayouts/slideLayout264.xml"/><Relationship Id="rId22" Type="http://schemas.openxmlformats.org/officeDocument/2006/relationships/slideLayout" Target="../slideLayouts/slideLayout27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80.xml"/><Relationship Id="rId13" Type="http://schemas.openxmlformats.org/officeDocument/2006/relationships/slideLayout" Target="../slideLayouts/slideLayout285.xml"/><Relationship Id="rId18" Type="http://schemas.openxmlformats.org/officeDocument/2006/relationships/slideLayout" Target="../slideLayouts/slideLayout290.xml"/><Relationship Id="rId3" Type="http://schemas.openxmlformats.org/officeDocument/2006/relationships/slideLayout" Target="../slideLayouts/slideLayout275.xml"/><Relationship Id="rId21" Type="http://schemas.openxmlformats.org/officeDocument/2006/relationships/slideLayout" Target="../slideLayouts/slideLayout293.xml"/><Relationship Id="rId7" Type="http://schemas.openxmlformats.org/officeDocument/2006/relationships/slideLayout" Target="../slideLayouts/slideLayout279.xml"/><Relationship Id="rId12" Type="http://schemas.openxmlformats.org/officeDocument/2006/relationships/slideLayout" Target="../slideLayouts/slideLayout284.xml"/><Relationship Id="rId17" Type="http://schemas.openxmlformats.org/officeDocument/2006/relationships/slideLayout" Target="../slideLayouts/slideLayout289.xml"/><Relationship Id="rId2" Type="http://schemas.openxmlformats.org/officeDocument/2006/relationships/slideLayout" Target="../slideLayouts/slideLayout274.xml"/><Relationship Id="rId16" Type="http://schemas.openxmlformats.org/officeDocument/2006/relationships/slideLayout" Target="../slideLayouts/slideLayout288.xml"/><Relationship Id="rId20" Type="http://schemas.openxmlformats.org/officeDocument/2006/relationships/slideLayout" Target="../slideLayouts/slideLayout292.xml"/><Relationship Id="rId1" Type="http://schemas.openxmlformats.org/officeDocument/2006/relationships/slideLayout" Target="../slideLayouts/slideLayout273.xml"/><Relationship Id="rId6" Type="http://schemas.openxmlformats.org/officeDocument/2006/relationships/slideLayout" Target="../slideLayouts/slideLayout278.xml"/><Relationship Id="rId11" Type="http://schemas.openxmlformats.org/officeDocument/2006/relationships/slideLayout" Target="../slideLayouts/slideLayout283.xml"/><Relationship Id="rId5" Type="http://schemas.openxmlformats.org/officeDocument/2006/relationships/slideLayout" Target="../slideLayouts/slideLayout277.xml"/><Relationship Id="rId15" Type="http://schemas.openxmlformats.org/officeDocument/2006/relationships/slideLayout" Target="../slideLayouts/slideLayout287.xml"/><Relationship Id="rId23" Type="http://schemas.openxmlformats.org/officeDocument/2006/relationships/theme" Target="../theme/theme17.xml"/><Relationship Id="rId10" Type="http://schemas.openxmlformats.org/officeDocument/2006/relationships/slideLayout" Target="../slideLayouts/slideLayout282.xml"/><Relationship Id="rId19" Type="http://schemas.openxmlformats.org/officeDocument/2006/relationships/slideLayout" Target="../slideLayouts/slideLayout291.xml"/><Relationship Id="rId4" Type="http://schemas.openxmlformats.org/officeDocument/2006/relationships/slideLayout" Target="../slideLayouts/slideLayout276.xml"/><Relationship Id="rId9" Type="http://schemas.openxmlformats.org/officeDocument/2006/relationships/slideLayout" Target="../slideLayouts/slideLayout281.xml"/><Relationship Id="rId14" Type="http://schemas.openxmlformats.org/officeDocument/2006/relationships/slideLayout" Target="../slideLayouts/slideLayout286.xml"/><Relationship Id="rId22" Type="http://schemas.openxmlformats.org/officeDocument/2006/relationships/slideLayout" Target="../slideLayouts/slideLayout294.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02.xml"/><Relationship Id="rId13" Type="http://schemas.openxmlformats.org/officeDocument/2006/relationships/slideLayout" Target="../slideLayouts/slideLayout307.xml"/><Relationship Id="rId18" Type="http://schemas.openxmlformats.org/officeDocument/2006/relationships/slideLayout" Target="../slideLayouts/slideLayout312.xml"/><Relationship Id="rId3" Type="http://schemas.openxmlformats.org/officeDocument/2006/relationships/slideLayout" Target="../slideLayouts/slideLayout297.xml"/><Relationship Id="rId7" Type="http://schemas.openxmlformats.org/officeDocument/2006/relationships/slideLayout" Target="../slideLayouts/slideLayout301.xml"/><Relationship Id="rId12" Type="http://schemas.openxmlformats.org/officeDocument/2006/relationships/slideLayout" Target="../slideLayouts/slideLayout306.xml"/><Relationship Id="rId17" Type="http://schemas.openxmlformats.org/officeDocument/2006/relationships/slideLayout" Target="../slideLayouts/slideLayout311.xml"/><Relationship Id="rId2" Type="http://schemas.openxmlformats.org/officeDocument/2006/relationships/slideLayout" Target="../slideLayouts/slideLayout296.xml"/><Relationship Id="rId16" Type="http://schemas.openxmlformats.org/officeDocument/2006/relationships/slideLayout" Target="../slideLayouts/slideLayout310.xml"/><Relationship Id="rId20" Type="http://schemas.openxmlformats.org/officeDocument/2006/relationships/theme" Target="../theme/theme18.xml"/><Relationship Id="rId1" Type="http://schemas.openxmlformats.org/officeDocument/2006/relationships/slideLayout" Target="../slideLayouts/slideLayout295.xml"/><Relationship Id="rId6" Type="http://schemas.openxmlformats.org/officeDocument/2006/relationships/slideLayout" Target="../slideLayouts/slideLayout300.xml"/><Relationship Id="rId11" Type="http://schemas.openxmlformats.org/officeDocument/2006/relationships/slideLayout" Target="../slideLayouts/slideLayout305.xml"/><Relationship Id="rId5" Type="http://schemas.openxmlformats.org/officeDocument/2006/relationships/slideLayout" Target="../slideLayouts/slideLayout299.xml"/><Relationship Id="rId15" Type="http://schemas.openxmlformats.org/officeDocument/2006/relationships/slideLayout" Target="../slideLayouts/slideLayout309.xml"/><Relationship Id="rId10" Type="http://schemas.openxmlformats.org/officeDocument/2006/relationships/slideLayout" Target="../slideLayouts/slideLayout304.xml"/><Relationship Id="rId19" Type="http://schemas.openxmlformats.org/officeDocument/2006/relationships/slideLayout" Target="../slideLayouts/slideLayout313.xml"/><Relationship Id="rId4" Type="http://schemas.openxmlformats.org/officeDocument/2006/relationships/slideLayout" Target="../slideLayouts/slideLayout298.xml"/><Relationship Id="rId9" Type="http://schemas.openxmlformats.org/officeDocument/2006/relationships/slideLayout" Target="../slideLayouts/slideLayout303.xml"/><Relationship Id="rId14" Type="http://schemas.openxmlformats.org/officeDocument/2006/relationships/slideLayout" Target="../slideLayouts/slideLayout30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21.xml"/><Relationship Id="rId13" Type="http://schemas.openxmlformats.org/officeDocument/2006/relationships/slideLayout" Target="../slideLayouts/slideLayout326.xml"/><Relationship Id="rId18" Type="http://schemas.openxmlformats.org/officeDocument/2006/relationships/slideLayout" Target="../slideLayouts/slideLayout331.xml"/><Relationship Id="rId3" Type="http://schemas.openxmlformats.org/officeDocument/2006/relationships/slideLayout" Target="../slideLayouts/slideLayout316.xml"/><Relationship Id="rId21" Type="http://schemas.openxmlformats.org/officeDocument/2006/relationships/slideLayout" Target="../slideLayouts/slideLayout334.xml"/><Relationship Id="rId7" Type="http://schemas.openxmlformats.org/officeDocument/2006/relationships/slideLayout" Target="../slideLayouts/slideLayout320.xml"/><Relationship Id="rId12" Type="http://schemas.openxmlformats.org/officeDocument/2006/relationships/slideLayout" Target="../slideLayouts/slideLayout325.xml"/><Relationship Id="rId17" Type="http://schemas.openxmlformats.org/officeDocument/2006/relationships/slideLayout" Target="../slideLayouts/slideLayout330.xml"/><Relationship Id="rId2" Type="http://schemas.openxmlformats.org/officeDocument/2006/relationships/slideLayout" Target="../slideLayouts/slideLayout315.xml"/><Relationship Id="rId16" Type="http://schemas.openxmlformats.org/officeDocument/2006/relationships/slideLayout" Target="../slideLayouts/slideLayout329.xml"/><Relationship Id="rId20" Type="http://schemas.openxmlformats.org/officeDocument/2006/relationships/slideLayout" Target="../slideLayouts/slideLayout333.xml"/><Relationship Id="rId1" Type="http://schemas.openxmlformats.org/officeDocument/2006/relationships/slideLayout" Target="../slideLayouts/slideLayout314.xml"/><Relationship Id="rId6" Type="http://schemas.openxmlformats.org/officeDocument/2006/relationships/slideLayout" Target="../slideLayouts/slideLayout319.xml"/><Relationship Id="rId11" Type="http://schemas.openxmlformats.org/officeDocument/2006/relationships/slideLayout" Target="../slideLayouts/slideLayout324.xml"/><Relationship Id="rId24" Type="http://schemas.openxmlformats.org/officeDocument/2006/relationships/theme" Target="../theme/theme19.xml"/><Relationship Id="rId5" Type="http://schemas.openxmlformats.org/officeDocument/2006/relationships/slideLayout" Target="../slideLayouts/slideLayout318.xml"/><Relationship Id="rId15" Type="http://schemas.openxmlformats.org/officeDocument/2006/relationships/slideLayout" Target="../slideLayouts/slideLayout328.xml"/><Relationship Id="rId23" Type="http://schemas.openxmlformats.org/officeDocument/2006/relationships/slideLayout" Target="../slideLayouts/slideLayout336.xml"/><Relationship Id="rId10" Type="http://schemas.openxmlformats.org/officeDocument/2006/relationships/slideLayout" Target="../slideLayouts/slideLayout323.xml"/><Relationship Id="rId19" Type="http://schemas.openxmlformats.org/officeDocument/2006/relationships/slideLayout" Target="../slideLayouts/slideLayout332.xml"/><Relationship Id="rId4" Type="http://schemas.openxmlformats.org/officeDocument/2006/relationships/slideLayout" Target="../slideLayouts/slideLayout317.xml"/><Relationship Id="rId9" Type="http://schemas.openxmlformats.org/officeDocument/2006/relationships/slideLayout" Target="../slideLayouts/slideLayout322.xml"/><Relationship Id="rId14" Type="http://schemas.openxmlformats.org/officeDocument/2006/relationships/slideLayout" Target="../slideLayouts/slideLayout327.xml"/><Relationship Id="rId22" Type="http://schemas.openxmlformats.org/officeDocument/2006/relationships/slideLayout" Target="../slideLayouts/slideLayout335.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44.xml"/><Relationship Id="rId13" Type="http://schemas.openxmlformats.org/officeDocument/2006/relationships/slideLayout" Target="../slideLayouts/slideLayout349.xml"/><Relationship Id="rId18" Type="http://schemas.openxmlformats.org/officeDocument/2006/relationships/slideLayout" Target="../slideLayouts/slideLayout354.xml"/><Relationship Id="rId26" Type="http://schemas.openxmlformats.org/officeDocument/2006/relationships/slideLayout" Target="../slideLayouts/slideLayout362.xml"/><Relationship Id="rId3" Type="http://schemas.openxmlformats.org/officeDocument/2006/relationships/slideLayout" Target="../slideLayouts/slideLayout339.xml"/><Relationship Id="rId21" Type="http://schemas.openxmlformats.org/officeDocument/2006/relationships/slideLayout" Target="../slideLayouts/slideLayout357.xml"/><Relationship Id="rId7" Type="http://schemas.openxmlformats.org/officeDocument/2006/relationships/slideLayout" Target="../slideLayouts/slideLayout343.xml"/><Relationship Id="rId12" Type="http://schemas.openxmlformats.org/officeDocument/2006/relationships/slideLayout" Target="../slideLayouts/slideLayout348.xml"/><Relationship Id="rId17" Type="http://schemas.openxmlformats.org/officeDocument/2006/relationships/slideLayout" Target="../slideLayouts/slideLayout353.xml"/><Relationship Id="rId25" Type="http://schemas.openxmlformats.org/officeDocument/2006/relationships/slideLayout" Target="../slideLayouts/slideLayout361.xml"/><Relationship Id="rId2" Type="http://schemas.openxmlformats.org/officeDocument/2006/relationships/slideLayout" Target="../slideLayouts/slideLayout338.xml"/><Relationship Id="rId16" Type="http://schemas.openxmlformats.org/officeDocument/2006/relationships/slideLayout" Target="../slideLayouts/slideLayout352.xml"/><Relationship Id="rId20" Type="http://schemas.openxmlformats.org/officeDocument/2006/relationships/slideLayout" Target="../slideLayouts/slideLayout356.xml"/><Relationship Id="rId29" Type="http://schemas.openxmlformats.org/officeDocument/2006/relationships/theme" Target="../theme/theme20.xml"/><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24" Type="http://schemas.openxmlformats.org/officeDocument/2006/relationships/slideLayout" Target="../slideLayouts/slideLayout360.xml"/><Relationship Id="rId5" Type="http://schemas.openxmlformats.org/officeDocument/2006/relationships/slideLayout" Target="../slideLayouts/slideLayout341.xml"/><Relationship Id="rId15" Type="http://schemas.openxmlformats.org/officeDocument/2006/relationships/slideLayout" Target="../slideLayouts/slideLayout351.xml"/><Relationship Id="rId23" Type="http://schemas.openxmlformats.org/officeDocument/2006/relationships/slideLayout" Target="../slideLayouts/slideLayout359.xml"/><Relationship Id="rId28" Type="http://schemas.openxmlformats.org/officeDocument/2006/relationships/slideLayout" Target="../slideLayouts/slideLayout364.xml"/><Relationship Id="rId10" Type="http://schemas.openxmlformats.org/officeDocument/2006/relationships/slideLayout" Target="../slideLayouts/slideLayout346.xml"/><Relationship Id="rId19" Type="http://schemas.openxmlformats.org/officeDocument/2006/relationships/slideLayout" Target="../slideLayouts/slideLayout355.xml"/><Relationship Id="rId4" Type="http://schemas.openxmlformats.org/officeDocument/2006/relationships/slideLayout" Target="../slideLayouts/slideLayout340.xml"/><Relationship Id="rId9" Type="http://schemas.openxmlformats.org/officeDocument/2006/relationships/slideLayout" Target="../slideLayouts/slideLayout345.xml"/><Relationship Id="rId14" Type="http://schemas.openxmlformats.org/officeDocument/2006/relationships/slideLayout" Target="../slideLayouts/slideLayout350.xml"/><Relationship Id="rId22" Type="http://schemas.openxmlformats.org/officeDocument/2006/relationships/slideLayout" Target="../slideLayouts/slideLayout358.xml"/><Relationship Id="rId27" Type="http://schemas.openxmlformats.org/officeDocument/2006/relationships/slideLayout" Target="../slideLayouts/slideLayout363.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372.xml"/><Relationship Id="rId13" Type="http://schemas.openxmlformats.org/officeDocument/2006/relationships/slideLayout" Target="../slideLayouts/slideLayout377.xml"/><Relationship Id="rId18" Type="http://schemas.openxmlformats.org/officeDocument/2006/relationships/slideLayout" Target="../slideLayouts/slideLayout382.xml"/><Relationship Id="rId3" Type="http://schemas.openxmlformats.org/officeDocument/2006/relationships/slideLayout" Target="../slideLayouts/slideLayout367.xml"/><Relationship Id="rId21" Type="http://schemas.openxmlformats.org/officeDocument/2006/relationships/slideLayout" Target="../slideLayouts/slideLayout385.xml"/><Relationship Id="rId7" Type="http://schemas.openxmlformats.org/officeDocument/2006/relationships/slideLayout" Target="../slideLayouts/slideLayout371.xml"/><Relationship Id="rId12" Type="http://schemas.openxmlformats.org/officeDocument/2006/relationships/slideLayout" Target="../slideLayouts/slideLayout376.xml"/><Relationship Id="rId17" Type="http://schemas.openxmlformats.org/officeDocument/2006/relationships/slideLayout" Target="../slideLayouts/slideLayout381.xml"/><Relationship Id="rId25" Type="http://schemas.openxmlformats.org/officeDocument/2006/relationships/theme" Target="../theme/theme21.xml"/><Relationship Id="rId2" Type="http://schemas.openxmlformats.org/officeDocument/2006/relationships/slideLayout" Target="../slideLayouts/slideLayout366.xml"/><Relationship Id="rId16" Type="http://schemas.openxmlformats.org/officeDocument/2006/relationships/slideLayout" Target="../slideLayouts/slideLayout380.xml"/><Relationship Id="rId20" Type="http://schemas.openxmlformats.org/officeDocument/2006/relationships/slideLayout" Target="../slideLayouts/slideLayout384.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24" Type="http://schemas.openxmlformats.org/officeDocument/2006/relationships/slideLayout" Target="../slideLayouts/slideLayout388.xml"/><Relationship Id="rId5" Type="http://schemas.openxmlformats.org/officeDocument/2006/relationships/slideLayout" Target="../slideLayouts/slideLayout369.xml"/><Relationship Id="rId15" Type="http://schemas.openxmlformats.org/officeDocument/2006/relationships/slideLayout" Target="../slideLayouts/slideLayout379.xml"/><Relationship Id="rId23" Type="http://schemas.openxmlformats.org/officeDocument/2006/relationships/slideLayout" Target="../slideLayouts/slideLayout387.xml"/><Relationship Id="rId10" Type="http://schemas.openxmlformats.org/officeDocument/2006/relationships/slideLayout" Target="../slideLayouts/slideLayout374.xml"/><Relationship Id="rId19" Type="http://schemas.openxmlformats.org/officeDocument/2006/relationships/slideLayout" Target="../slideLayouts/slideLayout383.xml"/><Relationship Id="rId4" Type="http://schemas.openxmlformats.org/officeDocument/2006/relationships/slideLayout" Target="../slideLayouts/slideLayout368.xml"/><Relationship Id="rId9" Type="http://schemas.openxmlformats.org/officeDocument/2006/relationships/slideLayout" Target="../slideLayouts/slideLayout373.xml"/><Relationship Id="rId14" Type="http://schemas.openxmlformats.org/officeDocument/2006/relationships/slideLayout" Target="../slideLayouts/slideLayout378.xml"/><Relationship Id="rId22" Type="http://schemas.openxmlformats.org/officeDocument/2006/relationships/slideLayout" Target="../slideLayouts/slideLayout386.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96.xml"/><Relationship Id="rId13" Type="http://schemas.openxmlformats.org/officeDocument/2006/relationships/slideLayout" Target="../slideLayouts/slideLayout401.xml"/><Relationship Id="rId18" Type="http://schemas.openxmlformats.org/officeDocument/2006/relationships/slideLayout" Target="../slideLayouts/slideLayout406.xml"/><Relationship Id="rId26" Type="http://schemas.openxmlformats.org/officeDocument/2006/relationships/slideLayout" Target="../slideLayouts/slideLayout414.xml"/><Relationship Id="rId3" Type="http://schemas.openxmlformats.org/officeDocument/2006/relationships/slideLayout" Target="../slideLayouts/slideLayout391.xml"/><Relationship Id="rId21" Type="http://schemas.openxmlformats.org/officeDocument/2006/relationships/slideLayout" Target="../slideLayouts/slideLayout409.xml"/><Relationship Id="rId34" Type="http://schemas.openxmlformats.org/officeDocument/2006/relationships/slideLayout" Target="../slideLayouts/slideLayout422.xml"/><Relationship Id="rId7" Type="http://schemas.openxmlformats.org/officeDocument/2006/relationships/slideLayout" Target="../slideLayouts/slideLayout395.xml"/><Relationship Id="rId12" Type="http://schemas.openxmlformats.org/officeDocument/2006/relationships/slideLayout" Target="../slideLayouts/slideLayout400.xml"/><Relationship Id="rId17" Type="http://schemas.openxmlformats.org/officeDocument/2006/relationships/slideLayout" Target="../slideLayouts/slideLayout405.xml"/><Relationship Id="rId25" Type="http://schemas.openxmlformats.org/officeDocument/2006/relationships/slideLayout" Target="../slideLayouts/slideLayout413.xml"/><Relationship Id="rId33" Type="http://schemas.openxmlformats.org/officeDocument/2006/relationships/slideLayout" Target="../slideLayouts/slideLayout421.xml"/><Relationship Id="rId2" Type="http://schemas.openxmlformats.org/officeDocument/2006/relationships/slideLayout" Target="../slideLayouts/slideLayout390.xml"/><Relationship Id="rId16" Type="http://schemas.openxmlformats.org/officeDocument/2006/relationships/slideLayout" Target="../slideLayouts/slideLayout404.xml"/><Relationship Id="rId20" Type="http://schemas.openxmlformats.org/officeDocument/2006/relationships/slideLayout" Target="../slideLayouts/slideLayout408.xml"/><Relationship Id="rId29" Type="http://schemas.openxmlformats.org/officeDocument/2006/relationships/slideLayout" Target="../slideLayouts/slideLayout417.xml"/><Relationship Id="rId1" Type="http://schemas.openxmlformats.org/officeDocument/2006/relationships/slideLayout" Target="../slideLayouts/slideLayout389.xml"/><Relationship Id="rId6" Type="http://schemas.openxmlformats.org/officeDocument/2006/relationships/slideLayout" Target="../slideLayouts/slideLayout394.xml"/><Relationship Id="rId11" Type="http://schemas.openxmlformats.org/officeDocument/2006/relationships/slideLayout" Target="../slideLayouts/slideLayout399.xml"/><Relationship Id="rId24" Type="http://schemas.openxmlformats.org/officeDocument/2006/relationships/slideLayout" Target="../slideLayouts/slideLayout412.xml"/><Relationship Id="rId32" Type="http://schemas.openxmlformats.org/officeDocument/2006/relationships/slideLayout" Target="../slideLayouts/slideLayout420.xml"/><Relationship Id="rId5" Type="http://schemas.openxmlformats.org/officeDocument/2006/relationships/slideLayout" Target="../slideLayouts/slideLayout393.xml"/><Relationship Id="rId15" Type="http://schemas.openxmlformats.org/officeDocument/2006/relationships/slideLayout" Target="../slideLayouts/slideLayout403.xml"/><Relationship Id="rId23" Type="http://schemas.openxmlformats.org/officeDocument/2006/relationships/slideLayout" Target="../slideLayouts/slideLayout411.xml"/><Relationship Id="rId28" Type="http://schemas.openxmlformats.org/officeDocument/2006/relationships/slideLayout" Target="../slideLayouts/slideLayout416.xml"/><Relationship Id="rId36" Type="http://schemas.openxmlformats.org/officeDocument/2006/relationships/theme" Target="../theme/theme22.xml"/><Relationship Id="rId10" Type="http://schemas.openxmlformats.org/officeDocument/2006/relationships/slideLayout" Target="../slideLayouts/slideLayout398.xml"/><Relationship Id="rId19" Type="http://schemas.openxmlformats.org/officeDocument/2006/relationships/slideLayout" Target="../slideLayouts/slideLayout407.xml"/><Relationship Id="rId31" Type="http://schemas.openxmlformats.org/officeDocument/2006/relationships/slideLayout" Target="../slideLayouts/slideLayout419.xml"/><Relationship Id="rId4" Type="http://schemas.openxmlformats.org/officeDocument/2006/relationships/slideLayout" Target="../slideLayouts/slideLayout392.xml"/><Relationship Id="rId9" Type="http://schemas.openxmlformats.org/officeDocument/2006/relationships/slideLayout" Target="../slideLayouts/slideLayout397.xml"/><Relationship Id="rId14" Type="http://schemas.openxmlformats.org/officeDocument/2006/relationships/slideLayout" Target="../slideLayouts/slideLayout402.xml"/><Relationship Id="rId22" Type="http://schemas.openxmlformats.org/officeDocument/2006/relationships/slideLayout" Target="../slideLayouts/slideLayout410.xml"/><Relationship Id="rId27" Type="http://schemas.openxmlformats.org/officeDocument/2006/relationships/slideLayout" Target="../slideLayouts/slideLayout415.xml"/><Relationship Id="rId30" Type="http://schemas.openxmlformats.org/officeDocument/2006/relationships/slideLayout" Target="../slideLayouts/slideLayout418.xml"/><Relationship Id="rId35" Type="http://schemas.openxmlformats.org/officeDocument/2006/relationships/slideLayout" Target="../slideLayouts/slideLayout4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theme" Target="../theme/theme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heme" Target="../theme/theme5.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theme" Target="../theme/theme6.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0" Type="http://schemas.openxmlformats.org/officeDocument/2006/relationships/theme" Target="../theme/theme7.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10" Type="http://schemas.openxmlformats.org/officeDocument/2006/relationships/slideLayout" Target="../slideLayouts/slideLayout108.xml"/><Relationship Id="rId19" Type="http://schemas.openxmlformats.org/officeDocument/2006/relationships/slideLayout" Target="../slideLayouts/slideLayout117.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slideLayout" Target="../slideLayouts/slideLayout135.xml"/><Relationship Id="rId26" Type="http://schemas.openxmlformats.org/officeDocument/2006/relationships/slideLayout" Target="../slideLayouts/slideLayout143.xml"/><Relationship Id="rId3" Type="http://schemas.openxmlformats.org/officeDocument/2006/relationships/slideLayout" Target="../slideLayouts/slideLayout120.xml"/><Relationship Id="rId21" Type="http://schemas.openxmlformats.org/officeDocument/2006/relationships/slideLayout" Target="../slideLayouts/slideLayout138.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5" Type="http://schemas.openxmlformats.org/officeDocument/2006/relationships/slideLayout" Target="../slideLayouts/slideLayout142.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20" Type="http://schemas.openxmlformats.org/officeDocument/2006/relationships/slideLayout" Target="../slideLayouts/slideLayout137.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24" Type="http://schemas.openxmlformats.org/officeDocument/2006/relationships/slideLayout" Target="../slideLayouts/slideLayout141.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23" Type="http://schemas.openxmlformats.org/officeDocument/2006/relationships/slideLayout" Target="../slideLayouts/slideLayout140.xml"/><Relationship Id="rId28" Type="http://schemas.openxmlformats.org/officeDocument/2006/relationships/theme" Target="../theme/theme8.xml"/><Relationship Id="rId10" Type="http://schemas.openxmlformats.org/officeDocument/2006/relationships/slideLayout" Target="../slideLayouts/slideLayout127.xml"/><Relationship Id="rId19" Type="http://schemas.openxmlformats.org/officeDocument/2006/relationships/slideLayout" Target="../slideLayouts/slideLayout136.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 Id="rId22" Type="http://schemas.openxmlformats.org/officeDocument/2006/relationships/slideLayout" Target="../slideLayouts/slideLayout139.xml"/><Relationship Id="rId27" Type="http://schemas.openxmlformats.org/officeDocument/2006/relationships/slideLayout" Target="../slideLayouts/slideLayout14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9.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696" r:id="rId2"/>
    <p:sldLayoutId id="2147483768" r:id="rId3"/>
    <p:sldLayoutId id="2147483698" r:id="rId4"/>
    <p:sldLayoutId id="2147483699" r:id="rId5"/>
    <p:sldLayoutId id="2147483700" r:id="rId6"/>
    <p:sldLayoutId id="2147483701" r:id="rId7"/>
    <p:sldLayoutId id="2147483780" r:id="rId8"/>
    <p:sldLayoutId id="2147483774" r:id="rId9"/>
    <p:sldLayoutId id="2147483775" r:id="rId10"/>
    <p:sldLayoutId id="2147483776" r:id="rId11"/>
    <p:sldLayoutId id="2147483777" r:id="rId12"/>
    <p:sldLayoutId id="2147483778" r:id="rId13"/>
    <p:sldLayoutId id="2147483748" r:id="rId14"/>
    <p:sldLayoutId id="2147483779" r:id="rId15"/>
    <p:sldLayoutId id="2147483702" r:id="rId16"/>
    <p:sldLayoutId id="2147483703" r:id="rId17"/>
    <p:sldLayoutId id="2147483704" r:id="rId18"/>
    <p:sldLayoutId id="2147483992" r:id="rId19"/>
    <p:sldLayoutId id="2147483993" r:id="rId20"/>
    <p:sldLayoutId id="2147484176" r:id="rId21"/>
  </p:sldLayoutIdLst>
  <p:transition>
    <p:fade/>
  </p:transition>
  <p:timing>
    <p:tnLst>
      <p:par>
        <p:cTn id="1" dur="indefinite" restart="never" nodeType="tmRoot"/>
      </p:par>
    </p:tnLst>
  </p:timing>
  <p:txStyles>
    <p:titleStyle>
      <a:lvl1pPr algn="l" defTabSz="913641"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995" indent="-459995" algn="l" defTabSz="913641"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4981" indent="-394984" algn="l" defTabSz="913641"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7900" indent="-402919" algn="l" defTabSz="913641"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3687" indent="-345797" algn="l" defTabSz="913641"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990" indent="-336284" algn="l" defTabSz="913641"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2460346"/>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 id="2147483939" r:id="rId13"/>
    <p:sldLayoutId id="2147483940" r:id="rId14"/>
    <p:sldLayoutId id="2147483941" r:id="rId15"/>
    <p:sldLayoutId id="2147483942" r:id="rId16"/>
    <p:sldLayoutId id="2147483943" r:id="rId17"/>
    <p:sldLayoutId id="2147483944" r:id="rId18"/>
    <p:sldLayoutId id="2147483945" r:id="rId19"/>
    <p:sldLayoutId id="2147483946" r:id="rId20"/>
    <p:sldLayoutId id="2147483947" r:id="rId21"/>
    <p:sldLayoutId id="2147483948" r:id="rId22"/>
    <p:sldLayoutId id="2147483949" r:id="rId23"/>
    <p:sldLayoutId id="2147483950" r:id="rId24"/>
    <p:sldLayoutId id="2147483951" r:id="rId25"/>
    <p:sldLayoutId id="2147483952" r:id="rId26"/>
    <p:sldLayoutId id="2147483953" r:id="rId27"/>
    <p:sldLayoutId id="2147483954" r:id="rId28"/>
    <p:sldLayoutId id="2147483955" r:id="rId29"/>
    <p:sldLayoutId id="2147483956" r:id="rId30"/>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mj-lt"/>
          <a:ea typeface="+mn-ea"/>
          <a:cs typeface="Arial" charset="0"/>
        </a:defRPr>
      </a:lvl1pPr>
    </p:titleStyle>
    <p:bodyStyle>
      <a:lvl1pPr marL="339711" marR="0" indent="-339711" algn="l" defTabSz="914325"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solidFill>
            <a:schemeClr val="tx1">
              <a:alpha val="99000"/>
            </a:schemeClr>
          </a:solidFill>
          <a:latin typeface="+mj-lt"/>
          <a:ea typeface="+mn-ea"/>
          <a:cs typeface="+mn-cs"/>
        </a:defRPr>
      </a:lvl1pPr>
      <a:lvl2pPr marL="573064" marR="0" indent="-233354" algn="l" defTabSz="914325"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480" marR="0" indent="-225415" algn="l" defTabSz="914325" rtl="0" eaLnBrk="1" fontAlgn="auto" latinLnBrk="0" hangingPunct="1">
        <a:lnSpc>
          <a:spcPct val="90000"/>
        </a:lnSpc>
        <a:spcBef>
          <a:spcPct val="20000"/>
        </a:spcBef>
        <a:spcAft>
          <a:spcPts val="0"/>
        </a:spcAft>
        <a:buClrTx/>
        <a:buSzPct val="90000"/>
        <a:buFont typeface="Wingdings" pitchFamily="2" charset="2"/>
        <a:buChar char=""/>
        <a:tabLst>
          <a:tab pos="798480" algn="l"/>
        </a:tabLst>
        <a:defRPr sz="2400" kern="1200" spc="0" baseline="0">
          <a:solidFill>
            <a:schemeClr val="tx1">
              <a:alpha val="99000"/>
            </a:schemeClr>
          </a:solidFill>
          <a:latin typeface="+mn-lt"/>
          <a:ea typeface="+mn-ea"/>
          <a:cs typeface="+mn-cs"/>
        </a:defRPr>
      </a:lvl3pPr>
      <a:lvl4pPr marL="1030245" marR="0" indent="-231765" algn="l" defTabSz="914325"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660" marR="0" indent="-225415" algn="l" defTabSz="914325" rtl="0" eaLnBrk="1" fontAlgn="auto" latinLnBrk="0" hangingPunct="1">
        <a:lnSpc>
          <a:spcPct val="90000"/>
        </a:lnSpc>
        <a:spcBef>
          <a:spcPct val="20000"/>
        </a:spcBef>
        <a:spcAft>
          <a:spcPts val="0"/>
        </a:spcAft>
        <a:buClrTx/>
        <a:buSzPct val="90000"/>
        <a:buFont typeface="Wingdings" pitchFamily="2" charset="2"/>
        <a:buChar char=""/>
        <a:tabLst>
          <a:tab pos="1255660" algn="l"/>
        </a:tabLst>
        <a:defRPr sz="2000" kern="1200" spc="0" baseline="0">
          <a:solidFill>
            <a:schemeClr val="tx1">
              <a:alpha val="99000"/>
            </a:schemeClr>
          </a:soli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026287"/>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4032445"/>
      </p:ext>
    </p:extLst>
  </p:cSld>
  <p:clrMap bg1="dk1" tx1="lt1" bg2="dk2" tx2="lt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 id="2147483971" r:id="rId13"/>
    <p:sldLayoutId id="2147483972" r:id="rId14"/>
    <p:sldLayoutId id="2147483973" r:id="rId15"/>
    <p:sldLayoutId id="2147483974" r:id="rId16"/>
    <p:sldLayoutId id="2147483975" r:id="rId17"/>
    <p:sldLayoutId id="2147483976" r:id="rId18"/>
    <p:sldLayoutId id="2147483977"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0702324"/>
      </p:ext>
    </p:extLst>
  </p:cSld>
  <p:clrMap bg1="dk1" tx1="lt1" bg2="dk2" tx2="lt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35" y="228604"/>
            <a:ext cx="11149015"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996" r:id="rId1"/>
  </p:sldLayoutIdLst>
  <p:transition>
    <p:fade/>
  </p:transition>
  <p:timing>
    <p:tnLst>
      <p:par>
        <p:cTn id="1" dur="indefinite" restart="never" nodeType="tmRoot"/>
      </p:par>
    </p:tnLst>
  </p:timing>
  <p:txStyles>
    <p:titleStyle>
      <a:lvl1pPr algn="l" defTabSz="913641"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3641"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650" indent="-7937" algn="l" defTabSz="913641"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363"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147"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4909" indent="0"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26"/>
            <a:ext cx="11149012" cy="190821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32469"/>
      </p:ext>
    </p:extLst>
  </p:cSld>
  <p:clrMap bg1="dk1" tx1="lt1" bg2="dk2" tx2="lt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09" r:id="rId12"/>
    <p:sldLayoutId id="2147484010" r:id="rId13"/>
  </p:sldLayoutIdLst>
  <p:transition>
    <p:fade/>
  </p:transition>
  <p:txStyles>
    <p:titleStyle>
      <a:lvl1pPr algn="l" defTabSz="913641" rtl="0" eaLnBrk="1" latinLnBrk="0" hangingPunct="1">
        <a:lnSpc>
          <a:spcPct val="90000"/>
        </a:lnSpc>
        <a:spcBef>
          <a:spcPct val="0"/>
        </a:spcBef>
        <a:buNone/>
        <a:defRPr lang="en-US" sz="55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9995" indent="-459995" algn="l" defTabSz="913641" rtl="0" eaLnBrk="1" latinLnBrk="0" hangingPunct="1">
        <a:lnSpc>
          <a:spcPct val="90000"/>
        </a:lnSpc>
        <a:spcBef>
          <a:spcPct val="20000"/>
        </a:spcBef>
        <a:buClr>
          <a:schemeClr val="tx2"/>
        </a:buClr>
        <a:buSzPct val="90000"/>
        <a:buFont typeface="Wingdings" pitchFamily="2" charset="2"/>
        <a:buChar char="§"/>
        <a:defRPr sz="4000" kern="1200">
          <a:gradFill>
            <a:gsLst>
              <a:gs pos="0">
                <a:schemeClr val="tx1"/>
              </a:gs>
              <a:gs pos="86000">
                <a:schemeClr val="tx1"/>
              </a:gs>
            </a:gsLst>
            <a:lin ang="5400000" scaled="0"/>
          </a:gradFill>
          <a:latin typeface="+mj-lt"/>
          <a:ea typeface="+mn-ea"/>
          <a:cs typeface="+mn-cs"/>
        </a:defRPr>
      </a:lvl1pPr>
      <a:lvl2pPr marL="747109" indent="-287110" algn="l" defTabSz="913641" rtl="0" eaLnBrk="1" latinLnBrk="0" hangingPunct="1">
        <a:lnSpc>
          <a:spcPct val="90000"/>
        </a:lnSpc>
        <a:spcBef>
          <a:spcPct val="20000"/>
        </a:spcBef>
        <a:buClr>
          <a:schemeClr val="tx2"/>
        </a:buClr>
        <a:buSzPct val="90000"/>
        <a:buFont typeface="Wingdings" pitchFamily="2" charset="2"/>
        <a:buChar char="§"/>
        <a:defRPr sz="2000" kern="1200">
          <a:gradFill>
            <a:gsLst>
              <a:gs pos="0">
                <a:schemeClr val="tx2"/>
              </a:gs>
              <a:gs pos="86000">
                <a:schemeClr val="tx2"/>
              </a:gs>
            </a:gsLst>
            <a:lin ang="5400000" scaled="0"/>
          </a:gradFill>
          <a:latin typeface="+mn-lt"/>
          <a:ea typeface="+mn-ea"/>
          <a:cs typeface="+mn-cs"/>
        </a:defRPr>
      </a:lvl2pPr>
      <a:lvl3pPr marL="1032643" indent="-285522" algn="l" defTabSz="913641" rtl="0" eaLnBrk="1" latinLnBrk="0" hangingPunct="1">
        <a:lnSpc>
          <a:spcPct val="90000"/>
        </a:lnSpc>
        <a:spcBef>
          <a:spcPct val="20000"/>
        </a:spcBef>
        <a:buClr>
          <a:schemeClr val="tx2"/>
        </a:buClr>
        <a:buSzPct val="90000"/>
        <a:buFont typeface="Wingdings" pitchFamily="2" charset="2"/>
        <a:buChar char="§"/>
        <a:tabLst>
          <a:tab pos="972378" algn="l"/>
        </a:tabLst>
        <a:defRPr sz="2000" kern="1200">
          <a:gradFill>
            <a:gsLst>
              <a:gs pos="0">
                <a:schemeClr val="tx2"/>
              </a:gs>
              <a:gs pos="86000">
                <a:schemeClr val="tx2"/>
              </a:gs>
            </a:gsLst>
            <a:lin ang="5400000" scaled="0"/>
          </a:gradFill>
          <a:latin typeface="+mn-lt"/>
          <a:ea typeface="+mn-ea"/>
          <a:cs typeface="+mn-cs"/>
        </a:defRPr>
      </a:lvl3pPr>
      <a:lvl4pPr marL="1257900"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4pPr>
      <a:lvl5pPr marL="1483136"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7127551"/>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 id="2147484024" r:id="rId13"/>
    <p:sldLayoutId id="2147484025" r:id="rId14"/>
    <p:sldLayoutId id="2147484026" r:id="rId15"/>
    <p:sldLayoutId id="2147484027" r:id="rId16"/>
    <p:sldLayoutId id="2147484028" r:id="rId17"/>
    <p:sldLayoutId id="2147484029" r:id="rId18"/>
    <p:sldLayoutId id="2147484030" r:id="rId19"/>
  </p:sldLayoutIdLst>
  <p:transition>
    <p:fade/>
  </p:transition>
  <p:timing>
    <p:tnLst>
      <p:par>
        <p:cTn id="1" dur="indefinite" restart="never" nodeType="tmRoot"/>
      </p:par>
    </p:tnLst>
  </p:timing>
  <p:txStyles>
    <p:titleStyle>
      <a:lvl1pPr algn="l" defTabSz="913793"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075" indent="-460075" algn="l" defTabSz="91379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25" indent="-395048" algn="l" defTabSz="91379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108" indent="-402983" algn="l" defTabSz="91379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3954" indent="-345855"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310" indent="-336340"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939"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822"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720"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616"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93" rtl="0" eaLnBrk="1" latinLnBrk="0" hangingPunct="1">
        <a:defRPr sz="1900" kern="1200">
          <a:solidFill>
            <a:schemeClr val="tx1"/>
          </a:solidFill>
          <a:latin typeface="+mn-lt"/>
          <a:ea typeface="+mn-ea"/>
          <a:cs typeface="+mn-cs"/>
        </a:defRPr>
      </a:lvl1pPr>
      <a:lvl2pPr marL="456885" algn="l" defTabSz="913793" rtl="0" eaLnBrk="1" latinLnBrk="0" hangingPunct="1">
        <a:defRPr sz="1900" kern="1200">
          <a:solidFill>
            <a:schemeClr val="tx1"/>
          </a:solidFill>
          <a:latin typeface="+mn-lt"/>
          <a:ea typeface="+mn-ea"/>
          <a:cs typeface="+mn-cs"/>
        </a:defRPr>
      </a:lvl2pPr>
      <a:lvl3pPr marL="913793" algn="l" defTabSz="913793" rtl="0" eaLnBrk="1" latinLnBrk="0" hangingPunct="1">
        <a:defRPr sz="1900" kern="1200">
          <a:solidFill>
            <a:schemeClr val="tx1"/>
          </a:solidFill>
          <a:latin typeface="+mn-lt"/>
          <a:ea typeface="+mn-ea"/>
          <a:cs typeface="+mn-cs"/>
        </a:defRPr>
      </a:lvl3pPr>
      <a:lvl4pPr marL="1370685" algn="l" defTabSz="913793" rtl="0" eaLnBrk="1" latinLnBrk="0" hangingPunct="1">
        <a:defRPr sz="1900" kern="1200">
          <a:solidFill>
            <a:schemeClr val="tx1"/>
          </a:solidFill>
          <a:latin typeface="+mn-lt"/>
          <a:ea typeface="+mn-ea"/>
          <a:cs typeface="+mn-cs"/>
        </a:defRPr>
      </a:lvl4pPr>
      <a:lvl5pPr marL="1827587" algn="l" defTabSz="913793" rtl="0" eaLnBrk="1" latinLnBrk="0" hangingPunct="1">
        <a:defRPr sz="1900" kern="1200">
          <a:solidFill>
            <a:schemeClr val="tx1"/>
          </a:solidFill>
          <a:latin typeface="+mn-lt"/>
          <a:ea typeface="+mn-ea"/>
          <a:cs typeface="+mn-cs"/>
        </a:defRPr>
      </a:lvl5pPr>
      <a:lvl6pPr marL="2284469" algn="l" defTabSz="913793" rtl="0" eaLnBrk="1" latinLnBrk="0" hangingPunct="1">
        <a:defRPr sz="1900" kern="1200">
          <a:solidFill>
            <a:schemeClr val="tx1"/>
          </a:solidFill>
          <a:latin typeface="+mn-lt"/>
          <a:ea typeface="+mn-ea"/>
          <a:cs typeface="+mn-cs"/>
        </a:defRPr>
      </a:lvl6pPr>
      <a:lvl7pPr marL="2741374" algn="l" defTabSz="913793" rtl="0" eaLnBrk="1" latinLnBrk="0" hangingPunct="1">
        <a:defRPr sz="1900" kern="1200">
          <a:solidFill>
            <a:schemeClr val="tx1"/>
          </a:solidFill>
          <a:latin typeface="+mn-lt"/>
          <a:ea typeface="+mn-ea"/>
          <a:cs typeface="+mn-cs"/>
        </a:defRPr>
      </a:lvl7pPr>
      <a:lvl8pPr marL="3198272" algn="l" defTabSz="913793" rtl="0" eaLnBrk="1" latinLnBrk="0" hangingPunct="1">
        <a:defRPr sz="1900" kern="1200">
          <a:solidFill>
            <a:schemeClr val="tx1"/>
          </a:solidFill>
          <a:latin typeface="+mn-lt"/>
          <a:ea typeface="+mn-ea"/>
          <a:cs typeface="+mn-cs"/>
        </a:defRPr>
      </a:lvl8pPr>
      <a:lvl9pPr marL="3655172" algn="l" defTabSz="913793" rtl="0" eaLnBrk="1" latinLnBrk="0" hangingPunct="1">
        <a:defRPr sz="19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050127"/>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 id="2147484045" r:id="rId14"/>
    <p:sldLayoutId id="2147484046" r:id="rId15"/>
    <p:sldLayoutId id="2147484047" r:id="rId16"/>
    <p:sldLayoutId id="2147484048" r:id="rId17"/>
    <p:sldLayoutId id="2147484049" r:id="rId18"/>
    <p:sldLayoutId id="2147484050" r:id="rId19"/>
    <p:sldLayoutId id="2147484051" r:id="rId20"/>
    <p:sldLayoutId id="2147484052" r:id="rId21"/>
    <p:sldLayoutId id="2147484053" r:id="rId22"/>
  </p:sldLayoutIdLst>
  <p:transition>
    <p:fade/>
  </p:transition>
  <p:timing>
    <p:tnLst>
      <p:par>
        <p:cTn id="1" dur="indefinite" restart="never" nodeType="tmRoot"/>
      </p:par>
    </p:tnLst>
  </p:timing>
  <p:txStyles>
    <p:titleStyle>
      <a:lvl1pPr algn="l" defTabSz="913869"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115" indent="-460115" algn="l" defTabSz="913869"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97" indent="-395080" algn="l" defTabSz="913869"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212" indent="-403015" algn="l" defTabSz="913869"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087" indent="-345885"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470" indent="-336368"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147"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06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06"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3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69" rtl="0" eaLnBrk="1" latinLnBrk="0" hangingPunct="1">
        <a:defRPr sz="1900" kern="1200">
          <a:solidFill>
            <a:schemeClr val="tx1"/>
          </a:solidFill>
          <a:latin typeface="+mn-lt"/>
          <a:ea typeface="+mn-ea"/>
          <a:cs typeface="+mn-cs"/>
        </a:defRPr>
      </a:lvl1pPr>
      <a:lvl2pPr marL="456925" algn="l" defTabSz="913869" rtl="0" eaLnBrk="1" latinLnBrk="0" hangingPunct="1">
        <a:defRPr sz="1900" kern="1200">
          <a:solidFill>
            <a:schemeClr val="tx1"/>
          </a:solidFill>
          <a:latin typeface="+mn-lt"/>
          <a:ea typeface="+mn-ea"/>
          <a:cs typeface="+mn-cs"/>
        </a:defRPr>
      </a:lvl2pPr>
      <a:lvl3pPr marL="913869" algn="l" defTabSz="913869" rtl="0" eaLnBrk="1" latinLnBrk="0" hangingPunct="1">
        <a:defRPr sz="1900" kern="1200">
          <a:solidFill>
            <a:schemeClr val="tx1"/>
          </a:solidFill>
          <a:latin typeface="+mn-lt"/>
          <a:ea typeface="+mn-ea"/>
          <a:cs typeface="+mn-cs"/>
        </a:defRPr>
      </a:lvl3pPr>
      <a:lvl4pPr marL="1370800" algn="l" defTabSz="913869" rtl="0" eaLnBrk="1" latinLnBrk="0" hangingPunct="1">
        <a:defRPr sz="1900" kern="1200">
          <a:solidFill>
            <a:schemeClr val="tx1"/>
          </a:solidFill>
          <a:latin typeface="+mn-lt"/>
          <a:ea typeface="+mn-ea"/>
          <a:cs typeface="+mn-cs"/>
        </a:defRPr>
      </a:lvl4pPr>
      <a:lvl5pPr marL="1827739" algn="l" defTabSz="913869" rtl="0" eaLnBrk="1" latinLnBrk="0" hangingPunct="1">
        <a:defRPr sz="1900" kern="1200">
          <a:solidFill>
            <a:schemeClr val="tx1"/>
          </a:solidFill>
          <a:latin typeface="+mn-lt"/>
          <a:ea typeface="+mn-ea"/>
          <a:cs typeface="+mn-cs"/>
        </a:defRPr>
      </a:lvl5pPr>
      <a:lvl6pPr marL="2284661" algn="l" defTabSz="913869" rtl="0" eaLnBrk="1" latinLnBrk="0" hangingPunct="1">
        <a:defRPr sz="1900" kern="1200">
          <a:solidFill>
            <a:schemeClr val="tx1"/>
          </a:solidFill>
          <a:latin typeface="+mn-lt"/>
          <a:ea typeface="+mn-ea"/>
          <a:cs typeface="+mn-cs"/>
        </a:defRPr>
      </a:lvl6pPr>
      <a:lvl7pPr marL="2741603" algn="l" defTabSz="913869" rtl="0" eaLnBrk="1" latinLnBrk="0" hangingPunct="1">
        <a:defRPr sz="1900" kern="1200">
          <a:solidFill>
            <a:schemeClr val="tx1"/>
          </a:solidFill>
          <a:latin typeface="+mn-lt"/>
          <a:ea typeface="+mn-ea"/>
          <a:cs typeface="+mn-cs"/>
        </a:defRPr>
      </a:lvl7pPr>
      <a:lvl8pPr marL="3198539" algn="l" defTabSz="913869" rtl="0" eaLnBrk="1" latinLnBrk="0" hangingPunct="1">
        <a:defRPr sz="1900" kern="1200">
          <a:solidFill>
            <a:schemeClr val="tx1"/>
          </a:solidFill>
          <a:latin typeface="+mn-lt"/>
          <a:ea typeface="+mn-ea"/>
          <a:cs typeface="+mn-cs"/>
        </a:defRPr>
      </a:lvl8pPr>
      <a:lvl9pPr marL="3655476" algn="l" defTabSz="913869" rtl="0" eaLnBrk="1" latinLnBrk="0" hangingPunct="1">
        <a:defRPr sz="19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290568"/>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 id="2147484067" r:id="rId13"/>
    <p:sldLayoutId id="2147484068" r:id="rId14"/>
    <p:sldLayoutId id="2147484069" r:id="rId15"/>
    <p:sldLayoutId id="2147484070" r:id="rId16"/>
    <p:sldLayoutId id="2147484071" r:id="rId17"/>
    <p:sldLayoutId id="2147484072" r:id="rId18"/>
    <p:sldLayoutId id="2147484073" r:id="rId19"/>
    <p:sldLayoutId id="2147484074" r:id="rId20"/>
    <p:sldLayoutId id="2147484075" r:id="rId21"/>
    <p:sldLayoutId id="2147484076" r:id="rId22"/>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65263"/>
      </p:ext>
    </p:extLst>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 id="2147484089" r:id="rId12"/>
    <p:sldLayoutId id="2147484090" r:id="rId13"/>
    <p:sldLayoutId id="2147484091" r:id="rId14"/>
    <p:sldLayoutId id="2147484092" r:id="rId15"/>
    <p:sldLayoutId id="2147484093" r:id="rId16"/>
    <p:sldLayoutId id="2147484094" r:id="rId17"/>
    <p:sldLayoutId id="2147484095" r:id="rId18"/>
    <p:sldLayoutId id="2147484096"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9180645"/>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 id="2147484109" r:id="rId12"/>
    <p:sldLayoutId id="2147484110" r:id="rId13"/>
    <p:sldLayoutId id="2147484111" r:id="rId14"/>
    <p:sldLayoutId id="2147484112" r:id="rId15"/>
    <p:sldLayoutId id="2147484113" r:id="rId16"/>
    <p:sldLayoutId id="2147484114" r:id="rId17"/>
    <p:sldLayoutId id="2147484115" r:id="rId18"/>
    <p:sldLayoutId id="2147484116" r:id="rId19"/>
    <p:sldLayoutId id="2147484117" r:id="rId20"/>
    <p:sldLayoutId id="2147484118" r:id="rId21"/>
    <p:sldLayoutId id="2147484119" r:id="rId22"/>
    <p:sldLayoutId id="2147484120" r:id="rId23"/>
  </p:sldLayoutIdLst>
  <p:transition>
    <p:fade/>
  </p:transition>
  <p:timing>
    <p:tnLst>
      <p:par>
        <p:cTn id="1" dur="indefinite" restart="never" nodeType="tmRoot"/>
      </p:par>
    </p:tnLst>
  </p:timing>
  <p:txStyles>
    <p:titleStyle>
      <a:lvl1pPr algn="l" defTabSz="914105"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41" indent="-460241" algn="l" defTabSz="914105"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421" indent="-395179" algn="l" defTabSz="914105"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533" indent="-403113" algn="l" defTabSz="914105"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504" indent="-345976"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964" indent="-336455"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790"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838"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92"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943"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05" rtl="0" eaLnBrk="1" latinLnBrk="0" hangingPunct="1">
        <a:defRPr sz="1866" kern="1200">
          <a:solidFill>
            <a:schemeClr val="tx1"/>
          </a:solidFill>
          <a:latin typeface="+mn-lt"/>
          <a:ea typeface="+mn-ea"/>
          <a:cs typeface="+mn-cs"/>
        </a:defRPr>
      </a:lvl1pPr>
      <a:lvl2pPr marL="457051" algn="l" defTabSz="914105" rtl="0" eaLnBrk="1" latinLnBrk="0" hangingPunct="1">
        <a:defRPr sz="1866" kern="1200">
          <a:solidFill>
            <a:schemeClr val="tx1"/>
          </a:solidFill>
          <a:latin typeface="+mn-lt"/>
          <a:ea typeface="+mn-ea"/>
          <a:cs typeface="+mn-cs"/>
        </a:defRPr>
      </a:lvl2pPr>
      <a:lvl3pPr marL="914105" algn="l" defTabSz="914105" rtl="0" eaLnBrk="1" latinLnBrk="0" hangingPunct="1">
        <a:defRPr sz="1866" kern="1200">
          <a:solidFill>
            <a:schemeClr val="tx1"/>
          </a:solidFill>
          <a:latin typeface="+mn-lt"/>
          <a:ea typeface="+mn-ea"/>
          <a:cs typeface="+mn-cs"/>
        </a:defRPr>
      </a:lvl3pPr>
      <a:lvl4pPr marL="1371156" algn="l" defTabSz="914105" rtl="0" eaLnBrk="1" latinLnBrk="0" hangingPunct="1">
        <a:defRPr sz="1866" kern="1200">
          <a:solidFill>
            <a:schemeClr val="tx1"/>
          </a:solidFill>
          <a:latin typeface="+mn-lt"/>
          <a:ea typeface="+mn-ea"/>
          <a:cs typeface="+mn-cs"/>
        </a:defRPr>
      </a:lvl4pPr>
      <a:lvl5pPr marL="1828210" algn="l" defTabSz="914105" rtl="0" eaLnBrk="1" latinLnBrk="0" hangingPunct="1">
        <a:defRPr sz="1866" kern="1200">
          <a:solidFill>
            <a:schemeClr val="tx1"/>
          </a:solidFill>
          <a:latin typeface="+mn-lt"/>
          <a:ea typeface="+mn-ea"/>
          <a:cs typeface="+mn-cs"/>
        </a:defRPr>
      </a:lvl5pPr>
      <a:lvl6pPr marL="2285258" algn="l" defTabSz="914105" rtl="0" eaLnBrk="1" latinLnBrk="0" hangingPunct="1">
        <a:defRPr sz="1866" kern="1200">
          <a:solidFill>
            <a:schemeClr val="tx1"/>
          </a:solidFill>
          <a:latin typeface="+mn-lt"/>
          <a:ea typeface="+mn-ea"/>
          <a:cs typeface="+mn-cs"/>
        </a:defRPr>
      </a:lvl6pPr>
      <a:lvl7pPr marL="2742313" algn="l" defTabSz="914105" rtl="0" eaLnBrk="1" latinLnBrk="0" hangingPunct="1">
        <a:defRPr sz="1866" kern="1200">
          <a:solidFill>
            <a:schemeClr val="tx1"/>
          </a:solidFill>
          <a:latin typeface="+mn-lt"/>
          <a:ea typeface="+mn-ea"/>
          <a:cs typeface="+mn-cs"/>
        </a:defRPr>
      </a:lvl7pPr>
      <a:lvl8pPr marL="3199365" algn="l" defTabSz="914105" rtl="0" eaLnBrk="1" latinLnBrk="0" hangingPunct="1">
        <a:defRPr sz="1866" kern="1200">
          <a:solidFill>
            <a:schemeClr val="tx1"/>
          </a:solidFill>
          <a:latin typeface="+mn-lt"/>
          <a:ea typeface="+mn-ea"/>
          <a:cs typeface="+mn-cs"/>
        </a:defRPr>
      </a:lvl8pPr>
      <a:lvl9pPr marL="3656418" algn="l" defTabSz="914105" rtl="0" eaLnBrk="1" latinLnBrk="0" hangingPunct="1">
        <a:defRPr sz="186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0" tIns="45681" rIns="91360" bIns="45681" numCol="1" rtlCol="0" anchor="ctr" anchorCtr="0" compatLnSpc="1">
            <a:prstTxWarp prst="textNoShape">
              <a:avLst/>
            </a:prstTxWarp>
          </a:bodyPr>
          <a:lstStyle/>
          <a:p>
            <a:pPr algn="ctr" defTabSz="913377"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35" y="228604"/>
            <a:ext cx="11149015"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3641"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3641"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650" indent="-7937" algn="l" defTabSz="913641"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363"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147" indent="7937"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4909" indent="0" algn="l" defTabSz="913641"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7272969"/>
      </p:ext>
    </p:extLst>
  </p:cSld>
  <p:clrMap bg1="lt1" tx1="dk1" bg2="lt2" tx2="dk2" accent1="accent1" accent2="accent2" accent3="accent3" accent4="accent4" accent5="accent5" accent6="accent6" hlink="hlink" folHlink="folHlink"/>
  <p:sldLayoutIdLst>
    <p:sldLayoutId id="2147484122" r:id="rId1"/>
    <p:sldLayoutId id="2147484123" r:id="rId2"/>
    <p:sldLayoutId id="2147484124" r:id="rId3"/>
    <p:sldLayoutId id="2147484125" r:id="rId4"/>
    <p:sldLayoutId id="2147484126" r:id="rId5"/>
    <p:sldLayoutId id="2147484127" r:id="rId6"/>
    <p:sldLayoutId id="2147484128" r:id="rId7"/>
    <p:sldLayoutId id="2147484129" r:id="rId8"/>
    <p:sldLayoutId id="2147484130" r:id="rId9"/>
    <p:sldLayoutId id="2147484131" r:id="rId10"/>
    <p:sldLayoutId id="2147484132" r:id="rId11"/>
    <p:sldLayoutId id="2147484133" r:id="rId12"/>
    <p:sldLayoutId id="2147484134" r:id="rId13"/>
    <p:sldLayoutId id="2147484135" r:id="rId14"/>
    <p:sldLayoutId id="2147484136" r:id="rId15"/>
    <p:sldLayoutId id="2147484137" r:id="rId16"/>
    <p:sldLayoutId id="2147484138" r:id="rId17"/>
    <p:sldLayoutId id="2147484139" r:id="rId18"/>
    <p:sldLayoutId id="2147484140" r:id="rId19"/>
    <p:sldLayoutId id="2147484141" r:id="rId20"/>
    <p:sldLayoutId id="2147484142" r:id="rId21"/>
    <p:sldLayoutId id="2147484143" r:id="rId22"/>
    <p:sldLayoutId id="2147484144" r:id="rId23"/>
    <p:sldLayoutId id="2147484145" r:id="rId24"/>
    <p:sldLayoutId id="2147484146" r:id="rId25"/>
    <p:sldLayoutId id="2147484147" r:id="rId26"/>
    <p:sldLayoutId id="2147484148" r:id="rId27"/>
    <p:sldLayoutId id="2147484149" r:id="rId28"/>
  </p:sldLayoutIdLst>
  <p:transition>
    <p:fade/>
  </p:transition>
  <p:timing>
    <p:tnLst>
      <p:par>
        <p:cTn id="1" dur="indefinite" restart="never" nodeType="tmRoot"/>
      </p:par>
    </p:tnLst>
  </p:timing>
  <p:txStyles>
    <p:titleStyle>
      <a:lvl1pPr algn="l" defTabSz="914218" rtl="0" eaLnBrk="1" latinLnBrk="0" hangingPunct="1">
        <a:lnSpc>
          <a:spcPct val="90000"/>
        </a:lnSpc>
        <a:spcBef>
          <a:spcPct val="0"/>
        </a:spcBef>
        <a:buNone/>
        <a:defRPr lang="en-US" sz="5465" b="0" kern="1200" cap="none" spc="-100" baseline="0" dirty="0" smtClean="0">
          <a:ln w="3175">
            <a:noFill/>
          </a:ln>
          <a:solidFill>
            <a:schemeClr val="tx1">
              <a:alpha val="99000"/>
            </a:schemeClr>
          </a:solidFill>
          <a:effectLst/>
          <a:latin typeface="+mj-lt"/>
          <a:ea typeface="+mn-ea"/>
          <a:cs typeface="Arial" charset="0"/>
        </a:defRPr>
      </a:lvl1pPr>
    </p:titleStyle>
    <p:bodyStyle>
      <a:lvl1pPr marL="339671" marR="0" indent="-339671" algn="l" defTabSz="914218" rtl="0" eaLnBrk="1" fontAlgn="auto" latinLnBrk="0" hangingPunct="1">
        <a:lnSpc>
          <a:spcPct val="90000"/>
        </a:lnSpc>
        <a:spcBef>
          <a:spcPct val="20000"/>
        </a:spcBef>
        <a:spcAft>
          <a:spcPts val="0"/>
        </a:spcAft>
        <a:buClrTx/>
        <a:buSzPct val="90000"/>
        <a:buFont typeface="Arial" pitchFamily="34" charset="0"/>
        <a:buChar char="•"/>
        <a:tabLst/>
        <a:defRPr sz="3599" kern="1200" spc="-71" baseline="0">
          <a:solidFill>
            <a:schemeClr val="tx1">
              <a:alpha val="99000"/>
            </a:schemeClr>
          </a:solidFill>
          <a:latin typeface="+mj-lt"/>
          <a:ea typeface="+mn-ea"/>
          <a:cs typeface="+mn-cs"/>
        </a:defRPr>
      </a:lvl1pPr>
      <a:lvl2pPr marL="572997" marR="0" indent="-233327" algn="l" defTabSz="914218" rtl="0" eaLnBrk="1" fontAlgn="auto" latinLnBrk="0" hangingPunct="1">
        <a:lnSpc>
          <a:spcPct val="90000"/>
        </a:lnSpc>
        <a:spcBef>
          <a:spcPct val="20000"/>
        </a:spcBef>
        <a:spcAft>
          <a:spcPts val="0"/>
        </a:spcAft>
        <a:buClrTx/>
        <a:buSzPct val="90000"/>
        <a:buFont typeface="Wingdings" pitchFamily="2" charset="2"/>
        <a:buChar char=""/>
        <a:tabLst/>
        <a:defRPr sz="2399" kern="1200" spc="0" baseline="0">
          <a:solidFill>
            <a:schemeClr val="tx1">
              <a:alpha val="99000"/>
            </a:schemeClr>
          </a:solidFill>
          <a:latin typeface="+mn-lt"/>
          <a:ea typeface="+mn-ea"/>
          <a:cs typeface="+mn-cs"/>
        </a:defRPr>
      </a:lvl2pPr>
      <a:lvl3pPr marL="798387"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798387" algn="l"/>
        </a:tabLst>
        <a:defRPr sz="2399" kern="1200" spc="0" baseline="0">
          <a:solidFill>
            <a:schemeClr val="tx1">
              <a:alpha val="99000"/>
            </a:schemeClr>
          </a:solidFill>
          <a:latin typeface="+mn-lt"/>
          <a:ea typeface="+mn-ea"/>
          <a:cs typeface="+mn-cs"/>
        </a:defRPr>
      </a:lvl3pPr>
      <a:lvl4pPr marL="1030125" marR="0" indent="-231738" algn="l" defTabSz="914218"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514"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1255514" algn="l"/>
        </a:tabLst>
        <a:defRPr sz="2000" kern="1200" spc="0" baseline="0">
          <a:solidFill>
            <a:schemeClr val="tx1">
              <a:alpha val="99000"/>
            </a:schemeClr>
          </a:solidFill>
          <a:latin typeface="+mn-lt"/>
          <a:ea typeface="+mn-ea"/>
          <a:cs typeface="+mn-cs"/>
        </a:defRPr>
      </a:lvl5pPr>
      <a:lvl6pPr marL="2514102"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1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2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3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18" rtl="0" eaLnBrk="1" latinLnBrk="0" hangingPunct="1">
        <a:defRPr sz="1866" kern="1200">
          <a:solidFill>
            <a:schemeClr val="tx1"/>
          </a:solidFill>
          <a:latin typeface="+mn-lt"/>
          <a:ea typeface="+mn-ea"/>
          <a:cs typeface="+mn-cs"/>
        </a:defRPr>
      </a:lvl1pPr>
      <a:lvl2pPr marL="457110" algn="l" defTabSz="914218" rtl="0" eaLnBrk="1" latinLnBrk="0" hangingPunct="1">
        <a:defRPr sz="1866" kern="1200">
          <a:solidFill>
            <a:schemeClr val="tx1"/>
          </a:solidFill>
          <a:latin typeface="+mn-lt"/>
          <a:ea typeface="+mn-ea"/>
          <a:cs typeface="+mn-cs"/>
        </a:defRPr>
      </a:lvl2pPr>
      <a:lvl3pPr marL="914218" algn="l" defTabSz="914218" rtl="0" eaLnBrk="1" latinLnBrk="0" hangingPunct="1">
        <a:defRPr sz="1866" kern="1200">
          <a:solidFill>
            <a:schemeClr val="tx1"/>
          </a:solidFill>
          <a:latin typeface="+mn-lt"/>
          <a:ea typeface="+mn-ea"/>
          <a:cs typeface="+mn-cs"/>
        </a:defRPr>
      </a:lvl3pPr>
      <a:lvl4pPr marL="1371328" algn="l" defTabSz="914218" rtl="0" eaLnBrk="1" latinLnBrk="0" hangingPunct="1">
        <a:defRPr sz="1866" kern="1200">
          <a:solidFill>
            <a:schemeClr val="tx1"/>
          </a:solidFill>
          <a:latin typeface="+mn-lt"/>
          <a:ea typeface="+mn-ea"/>
          <a:cs typeface="+mn-cs"/>
        </a:defRPr>
      </a:lvl4pPr>
      <a:lvl5pPr marL="1828437" algn="l" defTabSz="914218" rtl="0" eaLnBrk="1" latinLnBrk="0" hangingPunct="1">
        <a:defRPr sz="1866" kern="1200">
          <a:solidFill>
            <a:schemeClr val="tx1"/>
          </a:solidFill>
          <a:latin typeface="+mn-lt"/>
          <a:ea typeface="+mn-ea"/>
          <a:cs typeface="+mn-cs"/>
        </a:defRPr>
      </a:lvl5pPr>
      <a:lvl6pPr marL="2285546" algn="l" defTabSz="914218" rtl="0" eaLnBrk="1" latinLnBrk="0" hangingPunct="1">
        <a:defRPr sz="1866" kern="1200">
          <a:solidFill>
            <a:schemeClr val="tx1"/>
          </a:solidFill>
          <a:latin typeface="+mn-lt"/>
          <a:ea typeface="+mn-ea"/>
          <a:cs typeface="+mn-cs"/>
        </a:defRPr>
      </a:lvl6pPr>
      <a:lvl7pPr marL="2742655" algn="l" defTabSz="914218" rtl="0" eaLnBrk="1" latinLnBrk="0" hangingPunct="1">
        <a:defRPr sz="1866" kern="1200">
          <a:solidFill>
            <a:schemeClr val="tx1"/>
          </a:solidFill>
          <a:latin typeface="+mn-lt"/>
          <a:ea typeface="+mn-ea"/>
          <a:cs typeface="+mn-cs"/>
        </a:defRPr>
      </a:lvl7pPr>
      <a:lvl8pPr marL="3199765" algn="l" defTabSz="914218" rtl="0" eaLnBrk="1" latinLnBrk="0" hangingPunct="1">
        <a:defRPr sz="1866" kern="1200">
          <a:solidFill>
            <a:schemeClr val="tx1"/>
          </a:solidFill>
          <a:latin typeface="+mn-lt"/>
          <a:ea typeface="+mn-ea"/>
          <a:cs typeface="+mn-cs"/>
        </a:defRPr>
      </a:lvl8pPr>
      <a:lvl9pPr marL="3656874" algn="l" defTabSz="914218" rtl="0" eaLnBrk="1" latinLnBrk="0" hangingPunct="1">
        <a:defRPr sz="1866"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1227655"/>
      </p:ext>
    </p:extLst>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 id="2147484165" r:id="rId14"/>
    <p:sldLayoutId id="2147484166" r:id="rId15"/>
    <p:sldLayoutId id="2147484167" r:id="rId16"/>
    <p:sldLayoutId id="2147484168" r:id="rId17"/>
    <p:sldLayoutId id="2147484169" r:id="rId18"/>
    <p:sldLayoutId id="2147484170" r:id="rId19"/>
    <p:sldLayoutId id="2147484171" r:id="rId20"/>
    <p:sldLayoutId id="2147484172" r:id="rId21"/>
    <p:sldLayoutId id="2147484173" r:id="rId22"/>
    <p:sldLayoutId id="2147484174" r:id="rId23"/>
    <p:sldLayoutId id="2147484175"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2"/>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052030"/>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2260867"/>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 id="2147484195" r:id="rId18"/>
    <p:sldLayoutId id="2147484196" r:id="rId19"/>
    <p:sldLayoutId id="2147484197" r:id="rId20"/>
    <p:sldLayoutId id="2147484198" r:id="rId21"/>
    <p:sldLayoutId id="2147484199" r:id="rId22"/>
    <p:sldLayoutId id="2147484200" r:id="rId23"/>
    <p:sldLayoutId id="2147484201" r:id="rId24"/>
    <p:sldLayoutId id="2147484202" r:id="rId25"/>
    <p:sldLayoutId id="2147484203" r:id="rId26"/>
    <p:sldLayoutId id="2147484204" r:id="rId27"/>
    <p:sldLayoutId id="2147484205" r:id="rId28"/>
    <p:sldLayoutId id="2147484206" r:id="rId29"/>
    <p:sldLayoutId id="2147484207" r:id="rId30"/>
    <p:sldLayoutId id="2147484208" r:id="rId31"/>
    <p:sldLayoutId id="2147484209" r:id="rId32"/>
    <p:sldLayoutId id="2147484210" r:id="rId33"/>
    <p:sldLayoutId id="2147484211" r:id="rId34"/>
    <p:sldLayoutId id="2147484212" r:id="rId35"/>
  </p:sldLayoutIdLst>
  <p:transition>
    <p:fade/>
  </p:transition>
  <p:timing>
    <p:tnLst>
      <p:par>
        <p:cTn id="1" dur="indefinite" restart="never" nodeType="tmRoot"/>
      </p:par>
    </p:tnLst>
  </p:timing>
  <p:txStyles>
    <p:title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33" marR="0" indent="-336033" algn="l" defTabSz="914064"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501" marR="0" indent="-236468" algn="l" defTabSz="914064"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078"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8099"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2122"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673"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0707"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7738"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4771"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064" rtl="0" eaLnBrk="1" latinLnBrk="0" hangingPunct="1">
        <a:defRPr sz="1764" kern="1200">
          <a:solidFill>
            <a:schemeClr val="tx1"/>
          </a:solidFill>
          <a:latin typeface="+mn-lt"/>
          <a:ea typeface="+mn-ea"/>
          <a:cs typeface="+mn-cs"/>
        </a:defRPr>
      </a:lvl1pPr>
      <a:lvl2pPr marL="457031" algn="l" defTabSz="914064" rtl="0" eaLnBrk="1" latinLnBrk="0" hangingPunct="1">
        <a:defRPr sz="1764" kern="1200">
          <a:solidFill>
            <a:schemeClr val="tx1"/>
          </a:solidFill>
          <a:latin typeface="+mn-lt"/>
          <a:ea typeface="+mn-ea"/>
          <a:cs typeface="+mn-cs"/>
        </a:defRPr>
      </a:lvl2pPr>
      <a:lvl3pPr marL="914064" algn="l" defTabSz="914064" rtl="0" eaLnBrk="1" latinLnBrk="0" hangingPunct="1">
        <a:defRPr sz="1764" kern="1200">
          <a:solidFill>
            <a:schemeClr val="tx1"/>
          </a:solidFill>
          <a:latin typeface="+mn-lt"/>
          <a:ea typeface="+mn-ea"/>
          <a:cs typeface="+mn-cs"/>
        </a:defRPr>
      </a:lvl3pPr>
      <a:lvl4pPr marL="1371095" algn="l" defTabSz="914064" rtl="0" eaLnBrk="1" latinLnBrk="0" hangingPunct="1">
        <a:defRPr sz="1764" kern="1200">
          <a:solidFill>
            <a:schemeClr val="tx1"/>
          </a:solidFill>
          <a:latin typeface="+mn-lt"/>
          <a:ea typeface="+mn-ea"/>
          <a:cs typeface="+mn-cs"/>
        </a:defRPr>
      </a:lvl4pPr>
      <a:lvl5pPr marL="1828127" algn="l" defTabSz="914064" rtl="0" eaLnBrk="1" latinLnBrk="0" hangingPunct="1">
        <a:defRPr sz="1764" kern="1200">
          <a:solidFill>
            <a:schemeClr val="tx1"/>
          </a:solidFill>
          <a:latin typeface="+mn-lt"/>
          <a:ea typeface="+mn-ea"/>
          <a:cs typeface="+mn-cs"/>
        </a:defRPr>
      </a:lvl5pPr>
      <a:lvl6pPr marL="2285160" algn="l" defTabSz="914064" rtl="0" eaLnBrk="1" latinLnBrk="0" hangingPunct="1">
        <a:defRPr sz="1764" kern="1200">
          <a:solidFill>
            <a:schemeClr val="tx1"/>
          </a:solidFill>
          <a:latin typeface="+mn-lt"/>
          <a:ea typeface="+mn-ea"/>
          <a:cs typeface="+mn-cs"/>
        </a:defRPr>
      </a:lvl6pPr>
      <a:lvl7pPr marL="2742190" algn="l" defTabSz="914064" rtl="0" eaLnBrk="1" latinLnBrk="0" hangingPunct="1">
        <a:defRPr sz="1764" kern="1200">
          <a:solidFill>
            <a:schemeClr val="tx1"/>
          </a:solidFill>
          <a:latin typeface="+mn-lt"/>
          <a:ea typeface="+mn-ea"/>
          <a:cs typeface="+mn-cs"/>
        </a:defRPr>
      </a:lvl7pPr>
      <a:lvl8pPr marL="3199223" algn="l" defTabSz="914064" rtl="0" eaLnBrk="1" latinLnBrk="0" hangingPunct="1">
        <a:defRPr sz="1764" kern="1200">
          <a:solidFill>
            <a:schemeClr val="tx1"/>
          </a:solidFill>
          <a:latin typeface="+mn-lt"/>
          <a:ea typeface="+mn-ea"/>
          <a:cs typeface="+mn-cs"/>
        </a:defRPr>
      </a:lvl8pPr>
      <a:lvl9pPr marL="3656254" algn="l" defTabSz="914064" rtl="0" eaLnBrk="1" latinLnBrk="0" hangingPunct="1">
        <a:defRPr sz="176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26"/>
            <a:ext cx="11149012" cy="190821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32469"/>
      </p:ext>
    </p:extLst>
  </p:cSld>
  <p:clrMap bg1="dk1" tx1="lt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Lst>
  <p:transition>
    <p:fade/>
  </p:transition>
  <p:txStyles>
    <p:titleStyle>
      <a:lvl1pPr algn="l" defTabSz="913641" rtl="0" eaLnBrk="1" latinLnBrk="0" hangingPunct="1">
        <a:lnSpc>
          <a:spcPct val="90000"/>
        </a:lnSpc>
        <a:spcBef>
          <a:spcPct val="0"/>
        </a:spcBef>
        <a:buNone/>
        <a:defRPr lang="en-US" sz="55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9995" indent="-459995" algn="l" defTabSz="913641" rtl="0" eaLnBrk="1" latinLnBrk="0" hangingPunct="1">
        <a:lnSpc>
          <a:spcPct val="90000"/>
        </a:lnSpc>
        <a:spcBef>
          <a:spcPct val="20000"/>
        </a:spcBef>
        <a:buClr>
          <a:schemeClr val="tx2"/>
        </a:buClr>
        <a:buSzPct val="90000"/>
        <a:buFont typeface="Wingdings" pitchFamily="2" charset="2"/>
        <a:buChar char="§"/>
        <a:defRPr sz="4000" kern="1200">
          <a:gradFill>
            <a:gsLst>
              <a:gs pos="0">
                <a:schemeClr val="tx1"/>
              </a:gs>
              <a:gs pos="86000">
                <a:schemeClr val="tx1"/>
              </a:gs>
            </a:gsLst>
            <a:lin ang="5400000" scaled="0"/>
          </a:gradFill>
          <a:latin typeface="+mj-lt"/>
          <a:ea typeface="+mn-ea"/>
          <a:cs typeface="+mn-cs"/>
        </a:defRPr>
      </a:lvl1pPr>
      <a:lvl2pPr marL="747109" indent="-287110" algn="l" defTabSz="913641" rtl="0" eaLnBrk="1" latinLnBrk="0" hangingPunct="1">
        <a:lnSpc>
          <a:spcPct val="90000"/>
        </a:lnSpc>
        <a:spcBef>
          <a:spcPct val="20000"/>
        </a:spcBef>
        <a:buClr>
          <a:schemeClr val="tx2"/>
        </a:buClr>
        <a:buSzPct val="90000"/>
        <a:buFont typeface="Wingdings" pitchFamily="2" charset="2"/>
        <a:buChar char="§"/>
        <a:defRPr sz="2000" kern="1200">
          <a:gradFill>
            <a:gsLst>
              <a:gs pos="0">
                <a:schemeClr val="tx2"/>
              </a:gs>
              <a:gs pos="86000">
                <a:schemeClr val="tx2"/>
              </a:gs>
            </a:gsLst>
            <a:lin ang="5400000" scaled="0"/>
          </a:gradFill>
          <a:latin typeface="+mn-lt"/>
          <a:ea typeface="+mn-ea"/>
          <a:cs typeface="+mn-cs"/>
        </a:defRPr>
      </a:lvl2pPr>
      <a:lvl3pPr marL="1032643" indent="-285522" algn="l" defTabSz="913641" rtl="0" eaLnBrk="1" latinLnBrk="0" hangingPunct="1">
        <a:lnSpc>
          <a:spcPct val="90000"/>
        </a:lnSpc>
        <a:spcBef>
          <a:spcPct val="20000"/>
        </a:spcBef>
        <a:buClr>
          <a:schemeClr val="tx2"/>
        </a:buClr>
        <a:buSzPct val="90000"/>
        <a:buFont typeface="Wingdings" pitchFamily="2" charset="2"/>
        <a:buChar char="§"/>
        <a:tabLst>
          <a:tab pos="972378" algn="l"/>
        </a:tabLst>
        <a:defRPr sz="2000" kern="1200">
          <a:gradFill>
            <a:gsLst>
              <a:gs pos="0">
                <a:schemeClr val="tx2"/>
              </a:gs>
              <a:gs pos="86000">
                <a:schemeClr val="tx2"/>
              </a:gs>
            </a:gsLst>
            <a:lin ang="5400000" scaled="0"/>
          </a:gradFill>
          <a:latin typeface="+mn-lt"/>
          <a:ea typeface="+mn-ea"/>
          <a:cs typeface="+mn-cs"/>
        </a:defRPr>
      </a:lvl3pPr>
      <a:lvl4pPr marL="1257900"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4pPr>
      <a:lvl5pPr marL="1483136" indent="-225247" algn="l" defTabSz="913641" rtl="0" eaLnBrk="1" latinLnBrk="0" hangingPunct="1">
        <a:lnSpc>
          <a:spcPct val="90000"/>
        </a:lnSpc>
        <a:spcBef>
          <a:spcPct val="20000"/>
        </a:spcBef>
        <a:buClr>
          <a:schemeClr val="tx2"/>
        </a:buClr>
        <a:buSzPct val="90000"/>
        <a:buFont typeface="Wingdings" pitchFamily="2" charset="2"/>
        <a:buChar char="§"/>
        <a:defRPr sz="1900" kern="1200">
          <a:gradFill>
            <a:gsLst>
              <a:gs pos="0">
                <a:schemeClr val="tx2"/>
              </a:gs>
              <a:gs pos="86000">
                <a:schemeClr val="tx2"/>
              </a:gs>
            </a:gsLst>
            <a:lin ang="5400000" scaled="0"/>
          </a:gradFill>
          <a:latin typeface="+mn-lt"/>
          <a:ea typeface="+mn-ea"/>
          <a:cs typeface="+mn-cs"/>
        </a:defRPr>
      </a:lvl5pPr>
      <a:lvl6pPr marL="2512523"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6"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50"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8" indent="-228413" algn="l" defTabSz="9136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41" rtl="0" eaLnBrk="1" latinLnBrk="0" hangingPunct="1">
        <a:defRPr sz="1900" kern="1200">
          <a:solidFill>
            <a:schemeClr val="tx1"/>
          </a:solidFill>
          <a:latin typeface="+mn-lt"/>
          <a:ea typeface="+mn-ea"/>
          <a:cs typeface="+mn-cs"/>
        </a:defRPr>
      </a:lvl1pPr>
      <a:lvl2pPr marL="456805" algn="l" defTabSz="913641" rtl="0" eaLnBrk="1" latinLnBrk="0" hangingPunct="1">
        <a:defRPr sz="1900" kern="1200">
          <a:solidFill>
            <a:schemeClr val="tx1"/>
          </a:solidFill>
          <a:latin typeface="+mn-lt"/>
          <a:ea typeface="+mn-ea"/>
          <a:cs typeface="+mn-cs"/>
        </a:defRPr>
      </a:lvl2pPr>
      <a:lvl3pPr marL="913641" algn="l" defTabSz="913641" rtl="0" eaLnBrk="1" latinLnBrk="0" hangingPunct="1">
        <a:defRPr sz="1900" kern="1200">
          <a:solidFill>
            <a:schemeClr val="tx1"/>
          </a:solidFill>
          <a:latin typeface="+mn-lt"/>
          <a:ea typeface="+mn-ea"/>
          <a:cs typeface="+mn-cs"/>
        </a:defRPr>
      </a:lvl3pPr>
      <a:lvl4pPr marL="1370456" algn="l" defTabSz="913641" rtl="0" eaLnBrk="1" latinLnBrk="0" hangingPunct="1">
        <a:defRPr sz="1900" kern="1200">
          <a:solidFill>
            <a:schemeClr val="tx1"/>
          </a:solidFill>
          <a:latin typeface="+mn-lt"/>
          <a:ea typeface="+mn-ea"/>
          <a:cs typeface="+mn-cs"/>
        </a:defRPr>
      </a:lvl4pPr>
      <a:lvl5pPr marL="1827283" algn="l" defTabSz="913641" rtl="0" eaLnBrk="1" latinLnBrk="0" hangingPunct="1">
        <a:defRPr sz="1900" kern="1200">
          <a:solidFill>
            <a:schemeClr val="tx1"/>
          </a:solidFill>
          <a:latin typeface="+mn-lt"/>
          <a:ea typeface="+mn-ea"/>
          <a:cs typeface="+mn-cs"/>
        </a:defRPr>
      </a:lvl5pPr>
      <a:lvl6pPr marL="2284088" algn="l" defTabSz="913641" rtl="0" eaLnBrk="1" latinLnBrk="0" hangingPunct="1">
        <a:defRPr sz="1900" kern="1200">
          <a:solidFill>
            <a:schemeClr val="tx1"/>
          </a:solidFill>
          <a:latin typeface="+mn-lt"/>
          <a:ea typeface="+mn-ea"/>
          <a:cs typeface="+mn-cs"/>
        </a:defRPr>
      </a:lvl6pPr>
      <a:lvl7pPr marL="2740918" algn="l" defTabSz="913641" rtl="0" eaLnBrk="1" latinLnBrk="0" hangingPunct="1">
        <a:defRPr sz="1900" kern="1200">
          <a:solidFill>
            <a:schemeClr val="tx1"/>
          </a:solidFill>
          <a:latin typeface="+mn-lt"/>
          <a:ea typeface="+mn-ea"/>
          <a:cs typeface="+mn-cs"/>
        </a:defRPr>
      </a:lvl7pPr>
      <a:lvl8pPr marL="3197739" algn="l" defTabSz="913641" rtl="0" eaLnBrk="1" latinLnBrk="0" hangingPunct="1">
        <a:defRPr sz="1900" kern="1200">
          <a:solidFill>
            <a:schemeClr val="tx1"/>
          </a:solidFill>
          <a:latin typeface="+mn-lt"/>
          <a:ea typeface="+mn-ea"/>
          <a:cs typeface="+mn-cs"/>
        </a:defRPr>
      </a:lvl8pPr>
      <a:lvl9pPr marL="3654563" algn="l" defTabSz="913641"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7127551"/>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Lst>
  <p:transition>
    <p:fade/>
  </p:transition>
  <p:timing>
    <p:tnLst>
      <p:par>
        <p:cTn id="1" dur="indefinite" restart="never" nodeType="tmRoot"/>
      </p:par>
    </p:tnLst>
  </p:timing>
  <p:txStyles>
    <p:titleStyle>
      <a:lvl1pPr algn="l" defTabSz="913793"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075" indent="-460075" algn="l" defTabSz="91379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25" indent="-395048" algn="l" defTabSz="91379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108" indent="-402983" algn="l" defTabSz="91379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3954" indent="-345855"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310" indent="-336340" algn="l" defTabSz="91379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939"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822"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720"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616" indent="-228451" algn="l" defTabSz="91379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93" rtl="0" eaLnBrk="1" latinLnBrk="0" hangingPunct="1">
        <a:defRPr sz="1900" kern="1200">
          <a:solidFill>
            <a:schemeClr val="tx1"/>
          </a:solidFill>
          <a:latin typeface="+mn-lt"/>
          <a:ea typeface="+mn-ea"/>
          <a:cs typeface="+mn-cs"/>
        </a:defRPr>
      </a:lvl1pPr>
      <a:lvl2pPr marL="456885" algn="l" defTabSz="913793" rtl="0" eaLnBrk="1" latinLnBrk="0" hangingPunct="1">
        <a:defRPr sz="1900" kern="1200">
          <a:solidFill>
            <a:schemeClr val="tx1"/>
          </a:solidFill>
          <a:latin typeface="+mn-lt"/>
          <a:ea typeface="+mn-ea"/>
          <a:cs typeface="+mn-cs"/>
        </a:defRPr>
      </a:lvl2pPr>
      <a:lvl3pPr marL="913793" algn="l" defTabSz="913793" rtl="0" eaLnBrk="1" latinLnBrk="0" hangingPunct="1">
        <a:defRPr sz="1900" kern="1200">
          <a:solidFill>
            <a:schemeClr val="tx1"/>
          </a:solidFill>
          <a:latin typeface="+mn-lt"/>
          <a:ea typeface="+mn-ea"/>
          <a:cs typeface="+mn-cs"/>
        </a:defRPr>
      </a:lvl3pPr>
      <a:lvl4pPr marL="1370685" algn="l" defTabSz="913793" rtl="0" eaLnBrk="1" latinLnBrk="0" hangingPunct="1">
        <a:defRPr sz="1900" kern="1200">
          <a:solidFill>
            <a:schemeClr val="tx1"/>
          </a:solidFill>
          <a:latin typeface="+mn-lt"/>
          <a:ea typeface="+mn-ea"/>
          <a:cs typeface="+mn-cs"/>
        </a:defRPr>
      </a:lvl4pPr>
      <a:lvl5pPr marL="1827587" algn="l" defTabSz="913793" rtl="0" eaLnBrk="1" latinLnBrk="0" hangingPunct="1">
        <a:defRPr sz="1900" kern="1200">
          <a:solidFill>
            <a:schemeClr val="tx1"/>
          </a:solidFill>
          <a:latin typeface="+mn-lt"/>
          <a:ea typeface="+mn-ea"/>
          <a:cs typeface="+mn-cs"/>
        </a:defRPr>
      </a:lvl5pPr>
      <a:lvl6pPr marL="2284469" algn="l" defTabSz="913793" rtl="0" eaLnBrk="1" latinLnBrk="0" hangingPunct="1">
        <a:defRPr sz="1900" kern="1200">
          <a:solidFill>
            <a:schemeClr val="tx1"/>
          </a:solidFill>
          <a:latin typeface="+mn-lt"/>
          <a:ea typeface="+mn-ea"/>
          <a:cs typeface="+mn-cs"/>
        </a:defRPr>
      </a:lvl6pPr>
      <a:lvl7pPr marL="2741374" algn="l" defTabSz="913793" rtl="0" eaLnBrk="1" latinLnBrk="0" hangingPunct="1">
        <a:defRPr sz="1900" kern="1200">
          <a:solidFill>
            <a:schemeClr val="tx1"/>
          </a:solidFill>
          <a:latin typeface="+mn-lt"/>
          <a:ea typeface="+mn-ea"/>
          <a:cs typeface="+mn-cs"/>
        </a:defRPr>
      </a:lvl7pPr>
      <a:lvl8pPr marL="3198272" algn="l" defTabSz="913793" rtl="0" eaLnBrk="1" latinLnBrk="0" hangingPunct="1">
        <a:defRPr sz="1900" kern="1200">
          <a:solidFill>
            <a:schemeClr val="tx1"/>
          </a:solidFill>
          <a:latin typeface="+mn-lt"/>
          <a:ea typeface="+mn-ea"/>
          <a:cs typeface="+mn-cs"/>
        </a:defRPr>
      </a:lvl8pPr>
      <a:lvl9pPr marL="3655172" algn="l" defTabSz="913793"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050127"/>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 id="2147483839" r:id="rId21"/>
    <p:sldLayoutId id="2147483840" r:id="rId22"/>
  </p:sldLayoutIdLst>
  <p:transition>
    <p:fade/>
  </p:transition>
  <p:timing>
    <p:tnLst>
      <p:par>
        <p:cTn id="1" dur="indefinite" restart="never" nodeType="tmRoot"/>
      </p:par>
    </p:tnLst>
  </p:timing>
  <p:txStyles>
    <p:titleStyle>
      <a:lvl1pPr algn="l" defTabSz="913869"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115" indent="-460115" algn="l" defTabSz="913869"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197" indent="-395080" algn="l" defTabSz="913869"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212" indent="-403015" algn="l" defTabSz="913869"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087" indent="-345885"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470" indent="-336368" algn="l" defTabSz="91386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147"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06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06"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39" indent="-228469" algn="l" defTabSz="91386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69" rtl="0" eaLnBrk="1" latinLnBrk="0" hangingPunct="1">
        <a:defRPr sz="1900" kern="1200">
          <a:solidFill>
            <a:schemeClr val="tx1"/>
          </a:solidFill>
          <a:latin typeface="+mn-lt"/>
          <a:ea typeface="+mn-ea"/>
          <a:cs typeface="+mn-cs"/>
        </a:defRPr>
      </a:lvl1pPr>
      <a:lvl2pPr marL="456925" algn="l" defTabSz="913869" rtl="0" eaLnBrk="1" latinLnBrk="0" hangingPunct="1">
        <a:defRPr sz="1900" kern="1200">
          <a:solidFill>
            <a:schemeClr val="tx1"/>
          </a:solidFill>
          <a:latin typeface="+mn-lt"/>
          <a:ea typeface="+mn-ea"/>
          <a:cs typeface="+mn-cs"/>
        </a:defRPr>
      </a:lvl2pPr>
      <a:lvl3pPr marL="913869" algn="l" defTabSz="913869" rtl="0" eaLnBrk="1" latinLnBrk="0" hangingPunct="1">
        <a:defRPr sz="1900" kern="1200">
          <a:solidFill>
            <a:schemeClr val="tx1"/>
          </a:solidFill>
          <a:latin typeface="+mn-lt"/>
          <a:ea typeface="+mn-ea"/>
          <a:cs typeface="+mn-cs"/>
        </a:defRPr>
      </a:lvl3pPr>
      <a:lvl4pPr marL="1370800" algn="l" defTabSz="913869" rtl="0" eaLnBrk="1" latinLnBrk="0" hangingPunct="1">
        <a:defRPr sz="1900" kern="1200">
          <a:solidFill>
            <a:schemeClr val="tx1"/>
          </a:solidFill>
          <a:latin typeface="+mn-lt"/>
          <a:ea typeface="+mn-ea"/>
          <a:cs typeface="+mn-cs"/>
        </a:defRPr>
      </a:lvl4pPr>
      <a:lvl5pPr marL="1827739" algn="l" defTabSz="913869" rtl="0" eaLnBrk="1" latinLnBrk="0" hangingPunct="1">
        <a:defRPr sz="1900" kern="1200">
          <a:solidFill>
            <a:schemeClr val="tx1"/>
          </a:solidFill>
          <a:latin typeface="+mn-lt"/>
          <a:ea typeface="+mn-ea"/>
          <a:cs typeface="+mn-cs"/>
        </a:defRPr>
      </a:lvl5pPr>
      <a:lvl6pPr marL="2284661" algn="l" defTabSz="913869" rtl="0" eaLnBrk="1" latinLnBrk="0" hangingPunct="1">
        <a:defRPr sz="1900" kern="1200">
          <a:solidFill>
            <a:schemeClr val="tx1"/>
          </a:solidFill>
          <a:latin typeface="+mn-lt"/>
          <a:ea typeface="+mn-ea"/>
          <a:cs typeface="+mn-cs"/>
        </a:defRPr>
      </a:lvl6pPr>
      <a:lvl7pPr marL="2741603" algn="l" defTabSz="913869" rtl="0" eaLnBrk="1" latinLnBrk="0" hangingPunct="1">
        <a:defRPr sz="1900" kern="1200">
          <a:solidFill>
            <a:schemeClr val="tx1"/>
          </a:solidFill>
          <a:latin typeface="+mn-lt"/>
          <a:ea typeface="+mn-ea"/>
          <a:cs typeface="+mn-cs"/>
        </a:defRPr>
      </a:lvl7pPr>
      <a:lvl8pPr marL="3198539" algn="l" defTabSz="913869" rtl="0" eaLnBrk="1" latinLnBrk="0" hangingPunct="1">
        <a:defRPr sz="1900" kern="1200">
          <a:solidFill>
            <a:schemeClr val="tx1"/>
          </a:solidFill>
          <a:latin typeface="+mn-lt"/>
          <a:ea typeface="+mn-ea"/>
          <a:cs typeface="+mn-cs"/>
        </a:defRPr>
      </a:lvl8pPr>
      <a:lvl9pPr marL="3655476" algn="l" defTabSz="913869"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29056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 id="2147483862" r:id="rId21"/>
    <p:sldLayoutId id="2147483863" r:id="rId22"/>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65263"/>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6728248"/>
      </p:ext>
    </p:extLst>
  </p:cSld>
  <p:clrMap bg1="dk1" tx1="lt1" bg2="dk2" tx2="lt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 id="2147483898" r:id="rId14"/>
    <p:sldLayoutId id="2147483899" r:id="rId15"/>
    <p:sldLayoutId id="2147483900" r:id="rId16"/>
    <p:sldLayoutId id="2147483901" r:id="rId17"/>
    <p:sldLayoutId id="2147483902" r:id="rId18"/>
    <p:sldLayoutId id="2147483903" r:id="rId19"/>
    <p:sldLayoutId id="2147483904" r:id="rId20"/>
    <p:sldLayoutId id="2147483905" r:id="rId21"/>
    <p:sldLayoutId id="2147483906" r:id="rId22"/>
    <p:sldLayoutId id="2147483907" r:id="rId23"/>
    <p:sldLayoutId id="2147483908" r:id="rId24"/>
    <p:sldLayoutId id="2147483909" r:id="rId25"/>
    <p:sldLayoutId id="2147483912" r:id="rId26"/>
    <p:sldLayoutId id="2147483957" r:id="rId27"/>
  </p:sldLayoutIdLst>
  <p:transition>
    <p:fade/>
  </p:transition>
  <p:timing>
    <p:tnLst>
      <p:par>
        <p:cTn id="1" dur="indefinite" restart="never" nodeType="tmRoot"/>
      </p:par>
    </p:tnLst>
  </p:timing>
  <p:txStyles>
    <p:titleStyle>
      <a:lvl1pPr algn="l" defTabSz="914287" rtl="0" eaLnBrk="1" latinLnBrk="0" hangingPunct="1">
        <a:lnSpc>
          <a:spcPct val="90000"/>
        </a:lnSpc>
        <a:spcBef>
          <a:spcPct val="0"/>
        </a:spcBef>
        <a:buNone/>
        <a:defRPr lang="en-US" sz="55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9697" marR="0" indent="-339697" algn="l" defTabSz="914287"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3040" marR="0" indent="-233344" algn="l" defTabSz="914287"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447" marR="0" indent="-225406" algn="l" defTabSz="914287" rtl="0" eaLnBrk="1" fontAlgn="auto" latinLnBrk="0" hangingPunct="1">
        <a:lnSpc>
          <a:spcPct val="90000"/>
        </a:lnSpc>
        <a:spcBef>
          <a:spcPct val="20000"/>
        </a:spcBef>
        <a:spcAft>
          <a:spcPts val="0"/>
        </a:spcAft>
        <a:buClrTx/>
        <a:buSzPct val="90000"/>
        <a:buFont typeface="Wingdings" pitchFamily="2" charset="2"/>
        <a:buChar char=""/>
        <a:tabLst>
          <a:tab pos="798447" algn="l"/>
        </a:tabLst>
        <a:defRPr sz="2400" kern="1200" spc="0" baseline="0">
          <a:gradFill>
            <a:gsLst>
              <a:gs pos="1250">
                <a:schemeClr val="tx1"/>
              </a:gs>
              <a:gs pos="100000">
                <a:schemeClr val="tx1"/>
              </a:gs>
            </a:gsLst>
            <a:lin ang="5400000" scaled="0"/>
          </a:gradFill>
          <a:latin typeface="+mn-lt"/>
          <a:ea typeface="+mn-ea"/>
          <a:cs typeface="+mn-cs"/>
        </a:defRPr>
      </a:lvl3pPr>
      <a:lvl4pPr marL="1030202" marR="0" indent="-231755" algn="l" defTabSz="914287"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608" marR="0" indent="-225406" algn="l" defTabSz="914287" rtl="0" eaLnBrk="1" fontAlgn="auto" latinLnBrk="0" hangingPunct="1">
        <a:lnSpc>
          <a:spcPct val="90000"/>
        </a:lnSpc>
        <a:spcBef>
          <a:spcPct val="20000"/>
        </a:spcBef>
        <a:spcAft>
          <a:spcPts val="0"/>
        </a:spcAft>
        <a:buClrTx/>
        <a:buSzPct val="90000"/>
        <a:buFont typeface="Wingdings" pitchFamily="2" charset="2"/>
        <a:buChar char=""/>
        <a:tabLst>
          <a:tab pos="1255608" algn="l"/>
        </a:tabLst>
        <a:defRPr sz="2000" kern="1200" spc="0" baseline="0">
          <a:gradFill>
            <a:gsLst>
              <a:gs pos="1250">
                <a:schemeClr val="tx1"/>
              </a:gs>
              <a:gs pos="100000">
                <a:schemeClr val="tx1"/>
              </a:gs>
            </a:gsLst>
            <a:lin ang="5400000" scaled="0"/>
          </a:gra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3"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7"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900" kern="1200">
          <a:solidFill>
            <a:schemeClr val="tx1"/>
          </a:solidFill>
          <a:latin typeface="+mn-lt"/>
          <a:ea typeface="+mn-ea"/>
          <a:cs typeface="+mn-cs"/>
        </a:defRPr>
      </a:lvl1pPr>
      <a:lvl2pPr marL="457144" algn="l" defTabSz="914287" rtl="0" eaLnBrk="1" latinLnBrk="0" hangingPunct="1">
        <a:defRPr sz="1900" kern="1200">
          <a:solidFill>
            <a:schemeClr val="tx1"/>
          </a:solidFill>
          <a:latin typeface="+mn-lt"/>
          <a:ea typeface="+mn-ea"/>
          <a:cs typeface="+mn-cs"/>
        </a:defRPr>
      </a:lvl2pPr>
      <a:lvl3pPr marL="914287" algn="l" defTabSz="914287" rtl="0" eaLnBrk="1" latinLnBrk="0" hangingPunct="1">
        <a:defRPr sz="1900" kern="1200">
          <a:solidFill>
            <a:schemeClr val="tx1"/>
          </a:solidFill>
          <a:latin typeface="+mn-lt"/>
          <a:ea typeface="+mn-ea"/>
          <a:cs typeface="+mn-cs"/>
        </a:defRPr>
      </a:lvl3pPr>
      <a:lvl4pPr marL="1371431" algn="l" defTabSz="914287" rtl="0" eaLnBrk="1" latinLnBrk="0" hangingPunct="1">
        <a:defRPr sz="1900" kern="1200">
          <a:solidFill>
            <a:schemeClr val="tx1"/>
          </a:solidFill>
          <a:latin typeface="+mn-lt"/>
          <a:ea typeface="+mn-ea"/>
          <a:cs typeface="+mn-cs"/>
        </a:defRPr>
      </a:lvl4pPr>
      <a:lvl5pPr marL="1828575" algn="l" defTabSz="914287" rtl="0" eaLnBrk="1" latinLnBrk="0" hangingPunct="1">
        <a:defRPr sz="1900" kern="1200">
          <a:solidFill>
            <a:schemeClr val="tx1"/>
          </a:solidFill>
          <a:latin typeface="+mn-lt"/>
          <a:ea typeface="+mn-ea"/>
          <a:cs typeface="+mn-cs"/>
        </a:defRPr>
      </a:lvl5pPr>
      <a:lvl6pPr marL="2285717" algn="l" defTabSz="914287" rtl="0" eaLnBrk="1" latinLnBrk="0" hangingPunct="1">
        <a:defRPr sz="1900" kern="1200">
          <a:solidFill>
            <a:schemeClr val="tx1"/>
          </a:solidFill>
          <a:latin typeface="+mn-lt"/>
          <a:ea typeface="+mn-ea"/>
          <a:cs typeface="+mn-cs"/>
        </a:defRPr>
      </a:lvl6pPr>
      <a:lvl7pPr marL="2742861" algn="l" defTabSz="914287" rtl="0" eaLnBrk="1" latinLnBrk="0" hangingPunct="1">
        <a:defRPr sz="1900" kern="1200">
          <a:solidFill>
            <a:schemeClr val="tx1"/>
          </a:solidFill>
          <a:latin typeface="+mn-lt"/>
          <a:ea typeface="+mn-ea"/>
          <a:cs typeface="+mn-cs"/>
        </a:defRPr>
      </a:lvl7pPr>
      <a:lvl8pPr marL="3200005" algn="l" defTabSz="914287" rtl="0" eaLnBrk="1" latinLnBrk="0" hangingPunct="1">
        <a:defRPr sz="1900" kern="1200">
          <a:solidFill>
            <a:schemeClr val="tx1"/>
          </a:solidFill>
          <a:latin typeface="+mn-lt"/>
          <a:ea typeface="+mn-ea"/>
          <a:cs typeface="+mn-cs"/>
        </a:defRPr>
      </a:lvl8pPr>
      <a:lvl9pPr marL="3657148" algn="l" defTabSz="914287" rtl="0" eaLnBrk="1" latinLnBrk="0" hangingPunct="1">
        <a:defRPr sz="1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0702324"/>
      </p:ext>
    </p:extLst>
  </p:cSld>
  <p:clrMap bg1="dk1" tx1="lt1" bg2="dk2"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Lst>
  <p:transition>
    <p:fade/>
  </p:transition>
  <p:timing>
    <p:tnLst>
      <p:par>
        <p:cTn id="1" dur="indefinite" restart="never" nodeType="tmRoot"/>
      </p:par>
    </p:tnLst>
  </p:timing>
  <p:txStyles>
    <p:titleStyle>
      <a:lvl1pPr algn="l" defTabSz="914211" rtl="0" eaLnBrk="1" latinLnBrk="0" hangingPunct="1">
        <a:lnSpc>
          <a:spcPct val="90000"/>
        </a:lnSpc>
        <a:spcBef>
          <a:spcPct val="0"/>
        </a:spcBef>
        <a:buNone/>
        <a:defRPr lang="en-US" sz="55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11" rtl="0" eaLnBrk="1" latinLnBrk="0" hangingPunct="1">
        <a:defRPr sz="1900" kern="1200">
          <a:solidFill>
            <a:schemeClr val="tx1"/>
          </a:solidFill>
          <a:latin typeface="+mn-lt"/>
          <a:ea typeface="+mn-ea"/>
          <a:cs typeface="+mn-cs"/>
        </a:defRPr>
      </a:lvl1pPr>
      <a:lvl2pPr marL="457105" algn="l" defTabSz="914211" rtl="0" eaLnBrk="1" latinLnBrk="0" hangingPunct="1">
        <a:defRPr sz="1900" kern="1200">
          <a:solidFill>
            <a:schemeClr val="tx1"/>
          </a:solidFill>
          <a:latin typeface="+mn-lt"/>
          <a:ea typeface="+mn-ea"/>
          <a:cs typeface="+mn-cs"/>
        </a:defRPr>
      </a:lvl2pPr>
      <a:lvl3pPr marL="914211" algn="l" defTabSz="914211" rtl="0" eaLnBrk="1" latinLnBrk="0" hangingPunct="1">
        <a:defRPr sz="1900" kern="1200">
          <a:solidFill>
            <a:schemeClr val="tx1"/>
          </a:solidFill>
          <a:latin typeface="+mn-lt"/>
          <a:ea typeface="+mn-ea"/>
          <a:cs typeface="+mn-cs"/>
        </a:defRPr>
      </a:lvl3pPr>
      <a:lvl4pPr marL="1371316" algn="l" defTabSz="914211" rtl="0" eaLnBrk="1" latinLnBrk="0" hangingPunct="1">
        <a:defRPr sz="1900" kern="1200">
          <a:solidFill>
            <a:schemeClr val="tx1"/>
          </a:solidFill>
          <a:latin typeface="+mn-lt"/>
          <a:ea typeface="+mn-ea"/>
          <a:cs typeface="+mn-cs"/>
        </a:defRPr>
      </a:lvl4pPr>
      <a:lvl5pPr marL="1828423" algn="l" defTabSz="914211" rtl="0" eaLnBrk="1" latinLnBrk="0" hangingPunct="1">
        <a:defRPr sz="1900" kern="1200">
          <a:solidFill>
            <a:schemeClr val="tx1"/>
          </a:solidFill>
          <a:latin typeface="+mn-lt"/>
          <a:ea typeface="+mn-ea"/>
          <a:cs typeface="+mn-cs"/>
        </a:defRPr>
      </a:lvl5pPr>
      <a:lvl6pPr marL="2285525" algn="l" defTabSz="914211" rtl="0" eaLnBrk="1" latinLnBrk="0" hangingPunct="1">
        <a:defRPr sz="1900" kern="1200">
          <a:solidFill>
            <a:schemeClr val="tx1"/>
          </a:solidFill>
          <a:latin typeface="+mn-lt"/>
          <a:ea typeface="+mn-ea"/>
          <a:cs typeface="+mn-cs"/>
        </a:defRPr>
      </a:lvl6pPr>
      <a:lvl7pPr marL="2742633" algn="l" defTabSz="914211" rtl="0" eaLnBrk="1" latinLnBrk="0" hangingPunct="1">
        <a:defRPr sz="1900" kern="1200">
          <a:solidFill>
            <a:schemeClr val="tx1"/>
          </a:solidFill>
          <a:latin typeface="+mn-lt"/>
          <a:ea typeface="+mn-ea"/>
          <a:cs typeface="+mn-cs"/>
        </a:defRPr>
      </a:lvl7pPr>
      <a:lvl8pPr marL="3199739" algn="l" defTabSz="914211" rtl="0" eaLnBrk="1" latinLnBrk="0" hangingPunct="1">
        <a:defRPr sz="1900" kern="1200">
          <a:solidFill>
            <a:schemeClr val="tx1"/>
          </a:solidFill>
          <a:latin typeface="+mn-lt"/>
          <a:ea typeface="+mn-ea"/>
          <a:cs typeface="+mn-cs"/>
        </a:defRPr>
      </a:lvl8pPr>
      <a:lvl9pPr marL="3656844" algn="l" defTabSz="91421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17.xml"/><Relationship Id="rId1" Type="http://schemas.openxmlformats.org/officeDocument/2006/relationships/tags" Target="../tags/tag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417.xml"/></Relationships>
</file>

<file path=ppt/slides/_rels/slide12.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9.xml"/><Relationship Id="rId4" Type="http://schemas.openxmlformats.org/officeDocument/2006/relationships/tags" Target="../tags/tag11.xml"/><Relationship Id="rId9" Type="http://schemas.openxmlformats.org/officeDocument/2006/relationships/slideLayout" Target="../slideLayouts/slideLayout417.xml"/></Relationships>
</file>

<file path=ppt/slides/_rels/slide1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xml"/><Relationship Id="rId1" Type="http://schemas.openxmlformats.org/officeDocument/2006/relationships/slideLayout" Target="../slideLayouts/slideLayout417.xml"/><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88.emf"/></Relationships>
</file>

<file path=ppt/slides/_rels/slide1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xml"/><Relationship Id="rId1" Type="http://schemas.openxmlformats.org/officeDocument/2006/relationships/slideLayout" Target="../slideLayouts/slideLayout417.xml"/><Relationship Id="rId5" Type="http://schemas.openxmlformats.org/officeDocument/2006/relationships/image" Target="../media/image88.emf"/><Relationship Id="rId4" Type="http://schemas.openxmlformats.org/officeDocument/2006/relationships/image" Target="../media/image96.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7.xml"/></Relationships>
</file>

<file path=ppt/slides/_rels/slide5.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3.xml"/><Relationship Id="rId1" Type="http://schemas.openxmlformats.org/officeDocument/2006/relationships/slideLayout" Target="../slideLayouts/slideLayout4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17.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xml"/><Relationship Id="rId7" Type="http://schemas.openxmlformats.org/officeDocument/2006/relationships/slideLayout" Target="../slideLayouts/slideLayout41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8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4.xml"/></Relationships>
</file>

<file path=ppt/slides/_rels/slide9.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6.xml"/><Relationship Id="rId1" Type="http://schemas.openxmlformats.org/officeDocument/2006/relationships/slideLayout" Target="../slideLayouts/slideLayout41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smtClean="0"/>
              <a:t>Name</a:t>
            </a:r>
          </a:p>
          <a:p>
            <a:r>
              <a:rPr lang="en-US" dirty="0" smtClean="0"/>
              <a:t>Title</a:t>
            </a:r>
          </a:p>
          <a:p>
            <a:r>
              <a:rPr lang="en-US" dirty="0" smtClean="0"/>
              <a:t>Microsoft</a:t>
            </a:r>
            <a:endParaRPr lang="en-US" dirty="0"/>
          </a:p>
        </p:txBody>
      </p:sp>
      <p:sp>
        <p:nvSpPr>
          <p:cNvPr id="4" name="Title 3"/>
          <p:cNvSpPr>
            <a:spLocks noGrp="1"/>
          </p:cNvSpPr>
          <p:nvPr>
            <p:ph type="title"/>
          </p:nvPr>
        </p:nvSpPr>
        <p:spPr/>
        <p:txBody>
          <a:bodyPr/>
          <a:lstStyle/>
          <a:p>
            <a:r>
              <a:rPr lang="en-US" dirty="0" smtClean="0"/>
              <a:t>Windows Azure: Migrating </a:t>
            </a:r>
            <a:r>
              <a:rPr lang="en-US" smtClean="0"/>
              <a:t>Web Applications</a:t>
            </a:r>
            <a:endParaRPr lang="en-US" dirty="0"/>
          </a:p>
        </p:txBody>
      </p:sp>
    </p:spTree>
    <p:extLst>
      <p:ext uri="{BB962C8B-B14F-4D97-AF65-F5344CB8AC3E}">
        <p14:creationId xmlns:p14="http://schemas.microsoft.com/office/powerpoint/2010/main" val="137487353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The Benefits of PaaS</a:t>
            </a:r>
            <a:br>
              <a:rPr lang="en-US" sz="5400" dirty="0" smtClean="0"/>
            </a:br>
            <a:endParaRPr lang="en-US" sz="2800" dirty="0">
              <a:solidFill>
                <a:schemeClr val="accent1"/>
              </a:solidFill>
            </a:endParaRPr>
          </a:p>
        </p:txBody>
      </p:sp>
      <p:sp>
        <p:nvSpPr>
          <p:cNvPr id="4" name="Rectangle 3"/>
          <p:cNvSpPr/>
          <p:nvPr/>
        </p:nvSpPr>
        <p:spPr bwMode="auto">
          <a:xfrm>
            <a:off x="1988528" y="1651472"/>
            <a:ext cx="9489286" cy="3950475"/>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36" tIns="60936" rIns="60936" bIns="60936"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70024" y="1651474"/>
            <a:ext cx="1318509" cy="131850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70024" y="2964932"/>
            <a:ext cx="1318509" cy="1318509"/>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670024" y="4283441"/>
            <a:ext cx="1318509" cy="1318509"/>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 Placeholder 3"/>
          <p:cNvSpPr txBox="1">
            <a:spLocks/>
          </p:cNvSpPr>
          <p:nvPr/>
        </p:nvSpPr>
        <p:spPr>
          <a:xfrm>
            <a:off x="2220117" y="2971571"/>
            <a:ext cx="10244414" cy="123078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4"/>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4"/>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4"/>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lnSpc>
                <a:spcPct val="100000"/>
              </a:lnSpc>
            </a:pPr>
            <a:r>
              <a:rPr lang="en-US" sz="3732" dirty="0" smtClean="0">
                <a:solidFill>
                  <a:srgbClr val="8CC600">
                    <a:alpha val="99000"/>
                  </a:srgbClr>
                </a:solidFill>
                <a:latin typeface="Segoe UI Light"/>
              </a:rPr>
              <a:t>PaaS </a:t>
            </a:r>
            <a:r>
              <a:rPr lang="en-US" sz="3732" dirty="0">
                <a:solidFill>
                  <a:srgbClr val="8CC600">
                    <a:alpha val="99000"/>
                  </a:srgbClr>
                </a:solidFill>
                <a:latin typeface="Segoe UI Light"/>
              </a:rPr>
              <a:t>is cheaper</a:t>
            </a:r>
          </a:p>
          <a:p>
            <a:pPr marL="3174" lvl="1">
              <a:lnSpc>
                <a:spcPct val="100000"/>
              </a:lnSpc>
            </a:pPr>
            <a:r>
              <a:rPr lang="en-US" sz="2133" dirty="0">
                <a:solidFill>
                  <a:srgbClr val="5F5F5F">
                    <a:alpha val="99000"/>
                  </a:srgbClr>
                </a:solidFill>
              </a:rPr>
              <a:t>Reason: </a:t>
            </a:r>
            <a:r>
              <a:rPr lang="en-US" sz="2133" dirty="0">
                <a:solidFill>
                  <a:srgbClr val="5F5F5F">
                    <a:lumMod val="65000"/>
                    <a:alpha val="99000"/>
                  </a:srgbClr>
                </a:solidFill>
              </a:rPr>
              <a:t>There’s less admin and management work to do</a:t>
            </a:r>
          </a:p>
          <a:p>
            <a:pPr marL="3174" lvl="1">
              <a:lnSpc>
                <a:spcPct val="100000"/>
              </a:lnSpc>
            </a:pPr>
            <a:r>
              <a:rPr lang="en-US" sz="2133" dirty="0">
                <a:solidFill>
                  <a:srgbClr val="5F5F5F">
                    <a:alpha val="99000"/>
                  </a:srgbClr>
                </a:solidFill>
              </a:rPr>
              <a:t>Benefit: </a:t>
            </a:r>
            <a:r>
              <a:rPr lang="en-US" sz="2133" dirty="0">
                <a:solidFill>
                  <a:srgbClr val="5F5F5F">
                    <a:lumMod val="65000"/>
                    <a:alpha val="99000"/>
                  </a:srgbClr>
                </a:solidFill>
              </a:rPr>
              <a:t>Organizations spend less supporting applications</a:t>
            </a:r>
          </a:p>
        </p:txBody>
      </p:sp>
      <p:sp>
        <p:nvSpPr>
          <p:cNvPr id="14" name="Text Placeholder 3"/>
          <p:cNvSpPr txBox="1">
            <a:spLocks/>
          </p:cNvSpPr>
          <p:nvPr/>
        </p:nvSpPr>
        <p:spPr>
          <a:xfrm>
            <a:off x="2220117" y="1700339"/>
            <a:ext cx="10244414" cy="123078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4"/>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4"/>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4"/>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nSpc>
                <a:spcPct val="100000"/>
              </a:lnSpc>
              <a:spcAft>
                <a:spcPts val="0"/>
              </a:spcAft>
            </a:pPr>
            <a:r>
              <a:rPr lang="en-US" sz="3732" dirty="0">
                <a:solidFill>
                  <a:srgbClr val="8CC600">
                    <a:alpha val="99000"/>
                  </a:srgbClr>
                </a:solidFill>
                <a:latin typeface="Segoe UI Light"/>
              </a:rPr>
              <a:t>PaaS is faster</a:t>
            </a:r>
          </a:p>
          <a:p>
            <a:pPr marL="3174" lvl="1">
              <a:lnSpc>
                <a:spcPct val="100000"/>
              </a:lnSpc>
            </a:pPr>
            <a:r>
              <a:rPr lang="en-US" sz="2133" dirty="0">
                <a:solidFill>
                  <a:srgbClr val="5F5F5F">
                    <a:alpha val="99000"/>
                  </a:srgbClr>
                </a:solidFill>
              </a:rPr>
              <a:t>Reason: </a:t>
            </a:r>
            <a:r>
              <a:rPr lang="en-US" sz="2133" dirty="0">
                <a:solidFill>
                  <a:srgbClr val="5F5F5F">
                    <a:lumMod val="65000"/>
                    <a:alpha val="99000"/>
                  </a:srgbClr>
                </a:solidFill>
              </a:rPr>
              <a:t>There’s less work for developers to do</a:t>
            </a:r>
          </a:p>
          <a:p>
            <a:pPr marL="3174" lvl="1">
              <a:lnSpc>
                <a:spcPct val="100000"/>
              </a:lnSpc>
            </a:pPr>
            <a:r>
              <a:rPr lang="en-US" sz="2133" dirty="0">
                <a:solidFill>
                  <a:srgbClr val="5F5F5F">
                    <a:alpha val="99000"/>
                  </a:srgbClr>
                </a:solidFill>
              </a:rPr>
              <a:t>Benefit: </a:t>
            </a:r>
            <a:r>
              <a:rPr lang="en-US" sz="2133" dirty="0">
                <a:solidFill>
                  <a:srgbClr val="5F5F5F">
                    <a:lumMod val="65000"/>
                    <a:alpha val="99000"/>
                  </a:srgbClr>
                </a:solidFill>
              </a:rPr>
              <a:t>Applications can go from idea to availability more quickly</a:t>
            </a:r>
          </a:p>
        </p:txBody>
      </p:sp>
      <p:sp>
        <p:nvSpPr>
          <p:cNvPr id="15" name="Freeform 125"/>
          <p:cNvSpPr>
            <a:spLocks noEditPoints="1"/>
          </p:cNvSpPr>
          <p:nvPr/>
        </p:nvSpPr>
        <p:spPr bwMode="black">
          <a:xfrm>
            <a:off x="974643" y="1830940"/>
            <a:ext cx="672348" cy="925792"/>
          </a:xfrm>
          <a:custGeom>
            <a:avLst/>
            <a:gdLst>
              <a:gd name="T0" fmla="*/ 447 w 867"/>
              <a:gd name="T1" fmla="*/ 1019 h 1194"/>
              <a:gd name="T2" fmla="*/ 494 w 867"/>
              <a:gd name="T3" fmla="*/ 180 h 1194"/>
              <a:gd name="T4" fmla="*/ 292 w 867"/>
              <a:gd name="T5" fmla="*/ 541 h 1194"/>
              <a:gd name="T6" fmla="*/ 433 w 867"/>
              <a:gd name="T7" fmla="*/ 408 h 1194"/>
              <a:gd name="T8" fmla="*/ 413 w 867"/>
              <a:gd name="T9" fmla="*/ 804 h 1194"/>
              <a:gd name="T10" fmla="*/ 174 w 867"/>
              <a:gd name="T11" fmla="*/ 773 h 1194"/>
              <a:gd name="T12" fmla="*/ 552 w 867"/>
              <a:gd name="T13" fmla="*/ 528 h 1194"/>
              <a:gd name="T14" fmla="*/ 277 w 867"/>
              <a:gd name="T15" fmla="*/ 1057 h 1194"/>
              <a:gd name="T16" fmla="*/ 693 w 867"/>
              <a:gd name="T17" fmla="*/ 773 h 1194"/>
              <a:gd name="T18" fmla="*/ 447 w 867"/>
              <a:gd name="T19" fmla="*/ 1019 h 1194"/>
              <a:gd name="T20" fmla="*/ 447 w 867"/>
              <a:gd name="T21" fmla="*/ 500 h 1194"/>
              <a:gd name="T22" fmla="*/ 552 w 867"/>
              <a:gd name="T23" fmla="*/ 991 h 1194"/>
              <a:gd name="T24" fmla="*/ 202 w 867"/>
              <a:gd name="T25" fmla="*/ 641 h 1194"/>
              <a:gd name="T26" fmla="*/ 717 w 867"/>
              <a:gd name="T27" fmla="*/ 939 h 1194"/>
              <a:gd name="T28" fmla="*/ 315 w 867"/>
              <a:gd name="T29" fmla="*/ 528 h 1194"/>
              <a:gd name="T30" fmla="*/ 665 w 867"/>
              <a:gd name="T31" fmla="*/ 641 h 1194"/>
              <a:gd name="T32" fmla="*/ 432 w 867"/>
              <a:gd name="T33" fmla="*/ 517 h 1194"/>
              <a:gd name="T34" fmla="*/ 150 w 867"/>
              <a:gd name="T35" fmla="*/ 939 h 1194"/>
              <a:gd name="T36" fmla="*/ 575 w 867"/>
              <a:gd name="T37" fmla="*/ 541 h 1194"/>
              <a:gd name="T38" fmla="*/ 315 w 867"/>
              <a:gd name="T39" fmla="*/ 991 h 1194"/>
              <a:gd name="T40" fmla="*/ 433 w 867"/>
              <a:gd name="T41" fmla="*/ 1112 h 1194"/>
              <a:gd name="T42" fmla="*/ 457 w 867"/>
              <a:gd name="T43" fmla="*/ 847 h 1194"/>
              <a:gd name="T44" fmla="*/ 98 w 867"/>
              <a:gd name="T45" fmla="*/ 747 h 1194"/>
              <a:gd name="T46" fmla="*/ 590 w 867"/>
              <a:gd name="T47" fmla="*/ 1057 h 1194"/>
              <a:gd name="T48" fmla="*/ 215 w 867"/>
              <a:gd name="T49" fmla="*/ 619 h 1194"/>
              <a:gd name="T50" fmla="*/ 769 w 867"/>
              <a:gd name="T51" fmla="*/ 747 h 1194"/>
              <a:gd name="T52" fmla="*/ 420 w 867"/>
              <a:gd name="T53" fmla="*/ 1095 h 1194"/>
              <a:gd name="T54" fmla="*/ 420 w 867"/>
              <a:gd name="T55" fmla="*/ 425 h 1194"/>
              <a:gd name="T56" fmla="*/ 454 w 867"/>
              <a:gd name="T57" fmla="*/ 804 h 1194"/>
              <a:gd name="T58" fmla="*/ 215 w 867"/>
              <a:gd name="T59" fmla="*/ 901 h 1194"/>
              <a:gd name="T60" fmla="*/ 665 w 867"/>
              <a:gd name="T61" fmla="*/ 878 h 1194"/>
              <a:gd name="T62" fmla="*/ 255 w 867"/>
              <a:gd name="T63" fmla="*/ 476 h 1194"/>
              <a:gd name="T64" fmla="*/ 433 w 867"/>
              <a:gd name="T65" fmla="*/ 1155 h 1194"/>
              <a:gd name="T66" fmla="*/ 292 w 867"/>
              <a:gd name="T67" fmla="*/ 541 h 1194"/>
              <a:gd name="T68" fmla="*/ 652 w 867"/>
              <a:gd name="T69" fmla="*/ 619 h 1194"/>
              <a:gd name="T70" fmla="*/ 447 w 867"/>
              <a:gd name="T71" fmla="*/ 713 h 1194"/>
              <a:gd name="T72" fmla="*/ 137 w 867"/>
              <a:gd name="T73" fmla="*/ 916 h 1194"/>
              <a:gd name="T74" fmla="*/ 717 w 867"/>
              <a:gd name="T75" fmla="*/ 939 h 1194"/>
              <a:gd name="T76" fmla="*/ 277 w 867"/>
              <a:gd name="T77" fmla="*/ 1057 h 1194"/>
              <a:gd name="T78" fmla="*/ 786 w 867"/>
              <a:gd name="T79" fmla="*/ 760 h 1194"/>
              <a:gd name="T80" fmla="*/ 410 w 867"/>
              <a:gd name="T81" fmla="*/ 847 h 1194"/>
              <a:gd name="T82" fmla="*/ 174 w 867"/>
              <a:gd name="T83" fmla="*/ 747 h 1194"/>
              <a:gd name="T84" fmla="*/ 575 w 867"/>
              <a:gd name="T85" fmla="*/ 541 h 1194"/>
              <a:gd name="T86" fmla="*/ 202 w 867"/>
              <a:gd name="T87" fmla="*/ 641 h 1194"/>
              <a:gd name="T88" fmla="*/ 769 w 867"/>
              <a:gd name="T89" fmla="*/ 773 h 1194"/>
              <a:gd name="T90" fmla="*/ 420 w 867"/>
              <a:gd name="T91" fmla="*/ 1019 h 1194"/>
              <a:gd name="T92" fmla="*/ 447 w 867"/>
              <a:gd name="T93" fmla="*/ 425 h 1194"/>
              <a:gd name="T94" fmla="*/ 590 w 867"/>
              <a:gd name="T95" fmla="*/ 1057 h 1194"/>
              <a:gd name="T96" fmla="*/ 150 w 867"/>
              <a:gd name="T97" fmla="*/ 939 h 1194"/>
              <a:gd name="T98" fmla="*/ 730 w 867"/>
              <a:gd name="T99" fmla="*/ 916 h 1194"/>
              <a:gd name="T100" fmla="*/ 277 w 867"/>
              <a:gd name="T101" fmla="*/ 463 h 1194"/>
              <a:gd name="T102" fmla="*/ 730 w 867"/>
              <a:gd name="T103" fmla="*/ 603 h 1194"/>
              <a:gd name="T104" fmla="*/ 419 w 867"/>
              <a:gd name="T105" fmla="*/ 713 h 1194"/>
              <a:gd name="T106" fmla="*/ 98 w 867"/>
              <a:gd name="T107" fmla="*/ 747 h 1194"/>
              <a:gd name="T108" fmla="*/ 612 w 867"/>
              <a:gd name="T109" fmla="*/ 476 h 1194"/>
              <a:gd name="T110" fmla="*/ 292 w 867"/>
              <a:gd name="T111" fmla="*/ 978 h 1194"/>
              <a:gd name="T112" fmla="*/ 81 w 867"/>
              <a:gd name="T113" fmla="*/ 760 h 1194"/>
              <a:gd name="T114" fmla="*/ 454 w 867"/>
              <a:gd name="T115" fmla="*/ 804 h 1194"/>
              <a:gd name="T116" fmla="*/ 420 w 867"/>
              <a:gd name="T117" fmla="*/ 425 h 1194"/>
              <a:gd name="T118" fmla="*/ 612 w 867"/>
              <a:gd name="T119" fmla="*/ 1043 h 1194"/>
              <a:gd name="T120" fmla="*/ 150 w 867"/>
              <a:gd name="T121" fmla="*/ 581 h 1194"/>
              <a:gd name="T122" fmla="*/ 693 w 867"/>
              <a:gd name="T123" fmla="*/ 747 h 1194"/>
              <a:gd name="T124" fmla="*/ 447 w 867"/>
              <a:gd name="T125" fmla="*/ 1095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7" h="1194">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398" y="135"/>
                </a:moveTo>
                <a:cubicBezTo>
                  <a:pt x="398" y="290"/>
                  <a:pt x="398" y="290"/>
                  <a:pt x="398" y="290"/>
                </a:cubicBezTo>
                <a:cubicBezTo>
                  <a:pt x="469" y="290"/>
                  <a:pt x="469" y="290"/>
                  <a:pt x="469" y="290"/>
                </a:cubicBezTo>
                <a:cubicBezTo>
                  <a:pt x="469" y="135"/>
                  <a:pt x="469" y="135"/>
                  <a:pt x="469" y="135"/>
                </a:cubicBezTo>
                <a:lnTo>
                  <a:pt x="398" y="135"/>
                </a:lnTo>
                <a:close/>
                <a:moveTo>
                  <a:pt x="433" y="0"/>
                </a:moveTo>
                <a:cubicBezTo>
                  <a:pt x="368" y="0"/>
                  <a:pt x="314" y="54"/>
                  <a:pt x="314" y="119"/>
                </a:cubicBezTo>
                <a:cubicBezTo>
                  <a:pt x="314" y="163"/>
                  <a:pt x="338" y="201"/>
                  <a:pt x="373" y="222"/>
                </a:cubicBezTo>
                <a:cubicBezTo>
                  <a:pt x="373" y="180"/>
                  <a:pt x="373" y="180"/>
                  <a:pt x="373" y="180"/>
                </a:cubicBezTo>
                <a:cubicBezTo>
                  <a:pt x="357" y="164"/>
                  <a:pt x="348" y="143"/>
                  <a:pt x="348" y="119"/>
                </a:cubicBezTo>
                <a:cubicBezTo>
                  <a:pt x="348" y="72"/>
                  <a:pt x="386" y="34"/>
                  <a:pt x="433" y="34"/>
                </a:cubicBezTo>
                <a:cubicBezTo>
                  <a:pt x="481" y="34"/>
                  <a:pt x="519" y="72"/>
                  <a:pt x="519" y="119"/>
                </a:cubicBezTo>
                <a:cubicBezTo>
                  <a:pt x="519" y="143"/>
                  <a:pt x="510" y="164"/>
                  <a:pt x="494" y="180"/>
                </a:cubicBezTo>
                <a:cubicBezTo>
                  <a:pt x="494" y="222"/>
                  <a:pt x="494" y="222"/>
                  <a:pt x="494" y="222"/>
                </a:cubicBezTo>
                <a:cubicBezTo>
                  <a:pt x="529" y="201"/>
                  <a:pt x="553" y="163"/>
                  <a:pt x="553" y="119"/>
                </a:cubicBezTo>
                <a:cubicBezTo>
                  <a:pt x="553" y="54"/>
                  <a:pt x="499" y="0"/>
                  <a:pt x="433" y="0"/>
                </a:cubicBezTo>
                <a:close/>
                <a:moveTo>
                  <a:pt x="725" y="277"/>
                </a:moveTo>
                <a:cubicBezTo>
                  <a:pt x="672" y="353"/>
                  <a:pt x="672" y="353"/>
                  <a:pt x="672" y="353"/>
                </a:cubicBezTo>
                <a:cubicBezTo>
                  <a:pt x="730" y="393"/>
                  <a:pt x="730" y="393"/>
                  <a:pt x="730" y="393"/>
                </a:cubicBezTo>
                <a:cubicBezTo>
                  <a:pt x="783" y="317"/>
                  <a:pt x="783" y="317"/>
                  <a:pt x="783" y="317"/>
                </a:cubicBezTo>
                <a:lnTo>
                  <a:pt x="725" y="277"/>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326"/>
                </a:moveTo>
                <a:cubicBezTo>
                  <a:pt x="195" y="326"/>
                  <a:pt x="0" y="521"/>
                  <a:pt x="0" y="760"/>
                </a:cubicBezTo>
                <a:cubicBezTo>
                  <a:pt x="0" y="999"/>
                  <a:pt x="195" y="1194"/>
                  <a:pt x="433" y="1194"/>
                </a:cubicBezTo>
                <a:cubicBezTo>
                  <a:pt x="672" y="1194"/>
                  <a:pt x="867" y="999"/>
                  <a:pt x="867" y="760"/>
                </a:cubicBezTo>
                <a:cubicBezTo>
                  <a:pt x="867" y="521"/>
                  <a:pt x="672" y="326"/>
                  <a:pt x="433" y="326"/>
                </a:cubicBezTo>
                <a:close/>
                <a:moveTo>
                  <a:pt x="433" y="1155"/>
                </a:moveTo>
                <a:cubicBezTo>
                  <a:pt x="216" y="1155"/>
                  <a:pt x="39" y="977"/>
                  <a:pt x="39" y="760"/>
                </a:cubicBezTo>
                <a:cubicBezTo>
                  <a:pt x="39" y="542"/>
                  <a:pt x="216" y="365"/>
                  <a:pt x="433" y="365"/>
                </a:cubicBezTo>
                <a:cubicBezTo>
                  <a:pt x="651" y="365"/>
                  <a:pt x="828" y="542"/>
                  <a:pt x="828" y="760"/>
                </a:cubicBezTo>
                <a:cubicBezTo>
                  <a:pt x="828" y="977"/>
                  <a:pt x="651" y="1155"/>
                  <a:pt x="433" y="1155"/>
                </a:cubicBez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2" tIns="60936" rIns="121872" bIns="60936" numCol="1" anchor="t" anchorCtr="0" compatLnSpc="1">
            <a:prstTxWarp prst="textNoShape">
              <a:avLst/>
            </a:prstTxWarp>
          </a:bodyPr>
          <a:lstStyle/>
          <a:p>
            <a:pPr defTabSz="1218490"/>
            <a:endParaRPr lang="en-US" sz="2533" dirty="0">
              <a:solidFill>
                <a:srgbClr val="5F5F5F"/>
              </a:solidFill>
            </a:endParaRPr>
          </a:p>
        </p:txBody>
      </p:sp>
      <p:sp>
        <p:nvSpPr>
          <p:cNvPr id="16" name="Freeform 9"/>
          <p:cNvSpPr>
            <a:spLocks noChangeAspect="1"/>
          </p:cNvSpPr>
          <p:nvPr/>
        </p:nvSpPr>
        <p:spPr bwMode="black">
          <a:xfrm>
            <a:off x="1139352" y="3261989"/>
            <a:ext cx="455143" cy="784613"/>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rgbClr val="FFFFFF"/>
          </a:solidFill>
          <a:ln w="31750" cap="sq">
            <a:noFill/>
            <a:miter lim="800000"/>
            <a:headEnd/>
            <a:tailEnd/>
          </a:ln>
          <a:extLst/>
        </p:spPr>
        <p:txBody>
          <a:bodyPr vert="horz" wrap="square" lIns="121872" tIns="60936" rIns="121872" bIns="60936" numCol="1" anchor="t" anchorCtr="0" compatLnSpc="1">
            <a:prstTxWarp prst="textNoShape">
              <a:avLst/>
            </a:prstTxWarp>
          </a:bodyPr>
          <a:lstStyle/>
          <a:p>
            <a:pPr defTabSz="1218490"/>
            <a:endParaRPr lang="en-US" sz="2533" dirty="0">
              <a:solidFill>
                <a:srgbClr val="5F5F5F"/>
              </a:solidFill>
            </a:endParaRPr>
          </a:p>
        </p:txBody>
      </p:sp>
      <p:sp>
        <p:nvSpPr>
          <p:cNvPr id="17" name="Freeform 164"/>
          <p:cNvSpPr>
            <a:spLocks noEditPoints="1"/>
          </p:cNvSpPr>
          <p:nvPr/>
        </p:nvSpPr>
        <p:spPr bwMode="black">
          <a:xfrm>
            <a:off x="1081916" y="4593304"/>
            <a:ext cx="530884" cy="736020"/>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699" tIns="54848" rIns="109699" bIns="54848" numCol="1" anchor="t" anchorCtr="0" compatLnSpc="1">
            <a:prstTxWarp prst="textNoShape">
              <a:avLst/>
            </a:prstTxWarp>
          </a:bodyPr>
          <a:lstStyle/>
          <a:p>
            <a:pPr defTabSz="1218490"/>
            <a:endParaRPr lang="en-US" sz="2133" dirty="0">
              <a:solidFill>
                <a:srgbClr val="5F5F5F"/>
              </a:solidFill>
            </a:endParaRPr>
          </a:p>
        </p:txBody>
      </p:sp>
      <p:sp>
        <p:nvSpPr>
          <p:cNvPr id="18" name="Text Placeholder 3"/>
          <p:cNvSpPr txBox="1">
            <a:spLocks/>
          </p:cNvSpPr>
          <p:nvPr/>
        </p:nvSpPr>
        <p:spPr>
          <a:xfrm>
            <a:off x="2220117" y="4271826"/>
            <a:ext cx="10244414" cy="1230786"/>
          </a:xfrm>
          <a:prstGeom prst="rect">
            <a:avLst/>
          </a:prstGeom>
        </p:spPr>
        <p:txBody>
          <a:bodyPr vert="horz" lIns="0" tIns="0" rIns="0" bIns="0" rtlCol="0">
            <a:spAutoFit/>
          </a:bodyPr>
          <a:lstStyle>
            <a:lvl1pPr marL="213142" marR="0" indent="-213142" algn="l" defTabSz="685835" rtl="0" eaLnBrk="1" fontAlgn="auto" latinLnBrk="0" hangingPunct="1">
              <a:lnSpc>
                <a:spcPct val="90000"/>
              </a:lnSpc>
              <a:spcBef>
                <a:spcPct val="20000"/>
              </a:spcBef>
              <a:spcAft>
                <a:spcPts val="0"/>
              </a:spcAft>
              <a:buClrTx/>
              <a:buSzPct val="90000"/>
              <a:buFont typeface="Wingdings" pitchFamily="2" charset="2"/>
              <a:buChar char=""/>
              <a:tabLst/>
              <a:defRPr sz="3000" kern="1200" spc="-53" baseline="0">
                <a:gradFill>
                  <a:gsLst>
                    <a:gs pos="1250">
                      <a:schemeClr val="tx1"/>
                    </a:gs>
                    <a:gs pos="100000">
                      <a:schemeClr val="tx1"/>
                    </a:gs>
                  </a:gsLst>
                  <a:lin ang="5400000" scaled="0"/>
                </a:gradFill>
                <a:latin typeface="+mj-lt"/>
                <a:ea typeface="+mn-ea"/>
                <a:cs typeface="+mn-cs"/>
              </a:defRPr>
            </a:lvl1pPr>
            <a:lvl2pPr marL="388180" marR="0" indent="-175039" algn="l" defTabSz="685835" rtl="0" eaLnBrk="1" fontAlgn="auto" latinLnBrk="0" hangingPunct="1">
              <a:lnSpc>
                <a:spcPct val="90000"/>
              </a:lnSpc>
              <a:spcBef>
                <a:spcPct val="20000"/>
              </a:spcBef>
              <a:spcAft>
                <a:spcPts val="0"/>
              </a:spcAft>
              <a:buClrTx/>
              <a:buSzPct val="90000"/>
              <a:buFont typeface="Wingdings" pitchFamily="2" charset="2"/>
              <a:buChar char=""/>
              <a:tabLst/>
              <a:defRPr sz="1800" kern="1200" spc="0" baseline="0">
                <a:gradFill>
                  <a:gsLst>
                    <a:gs pos="1250">
                      <a:schemeClr val="tx1"/>
                    </a:gs>
                    <a:gs pos="100000">
                      <a:schemeClr val="tx1"/>
                    </a:gs>
                  </a:gsLst>
                  <a:lin ang="5400000" scaled="0"/>
                </a:gradFill>
                <a:latin typeface="+mn-lt"/>
                <a:ea typeface="+mn-ea"/>
                <a:cs typeface="+mn-cs"/>
              </a:defRPr>
            </a:lvl2pPr>
            <a:lvl3pPr marL="556073" marR="0" indent="-167894" algn="l" defTabSz="685835" rtl="0" eaLnBrk="1" fontAlgn="auto" latinLnBrk="0" hangingPunct="1">
              <a:lnSpc>
                <a:spcPct val="90000"/>
              </a:lnSpc>
              <a:spcBef>
                <a:spcPct val="20000"/>
              </a:spcBef>
              <a:spcAft>
                <a:spcPts val="0"/>
              </a:spcAft>
              <a:buClrTx/>
              <a:buSzPct val="90000"/>
              <a:buFont typeface="Wingdings"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685862" marR="0" indent="-129791" algn="l" defTabSz="685835" rtl="0" eaLnBrk="1" fontAlgn="auto" latinLnBrk="0" hangingPunct="1">
              <a:lnSpc>
                <a:spcPct val="90000"/>
              </a:lnSpc>
              <a:spcBef>
                <a:spcPct val="20000"/>
              </a:spcBef>
              <a:spcAft>
                <a:spcPts val="0"/>
              </a:spcAft>
              <a:buClrTx/>
              <a:buSzPct val="90000"/>
              <a:buFont typeface="Wingdings" pitchFamily="2" charset="2"/>
              <a:buChar char=""/>
              <a:tabLst/>
              <a:defRPr sz="1500" kern="1200" spc="0" baseline="0">
                <a:gradFill>
                  <a:gsLst>
                    <a:gs pos="1250">
                      <a:schemeClr val="tx1"/>
                    </a:gs>
                    <a:gs pos="100000">
                      <a:schemeClr val="tx1"/>
                    </a:gs>
                  </a:gsLst>
                  <a:lin ang="5400000" scaled="0"/>
                </a:gradFill>
                <a:latin typeface="+mn-lt"/>
                <a:ea typeface="+mn-ea"/>
                <a:cs typeface="+mn-cs"/>
              </a:defRPr>
            </a:lvl4pPr>
            <a:lvl5pPr marL="815653" marR="0" indent="-129791" algn="l" defTabSz="685835" rtl="0" eaLnBrk="1" fontAlgn="auto" latinLnBrk="0" hangingPunct="1">
              <a:lnSpc>
                <a:spcPct val="90000"/>
              </a:lnSpc>
              <a:spcBef>
                <a:spcPct val="20000"/>
              </a:spcBef>
              <a:spcAft>
                <a:spcPts val="0"/>
              </a:spcAft>
              <a:buClrTx/>
              <a:buSzPct val="90000"/>
              <a:buFont typeface="Wingdings" pitchFamily="2" charset="2"/>
              <a:buChar char=""/>
              <a:tabLst/>
              <a:defRPr sz="1500" kern="1200" spc="0" baseline="0">
                <a:gradFill>
                  <a:gsLst>
                    <a:gs pos="1250">
                      <a:schemeClr val="tx1"/>
                    </a:gs>
                    <a:gs pos="100000">
                      <a:schemeClr val="tx1"/>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lvl="1" indent="0">
              <a:lnSpc>
                <a:spcPct val="100000"/>
              </a:lnSpc>
              <a:buNone/>
            </a:pPr>
            <a:r>
              <a:rPr lang="en-US" sz="3732" dirty="0">
                <a:solidFill>
                  <a:srgbClr val="8CC600">
                    <a:alpha val="99000"/>
                  </a:srgbClr>
                </a:solidFill>
                <a:latin typeface="Segoe UI Light"/>
              </a:rPr>
              <a:t>PaaS is lower risk</a:t>
            </a:r>
          </a:p>
          <a:p>
            <a:pPr marL="3174" lvl="1" indent="0">
              <a:lnSpc>
                <a:spcPct val="100000"/>
              </a:lnSpc>
              <a:spcBef>
                <a:spcPts val="0"/>
              </a:spcBef>
              <a:buSzPct val="80000"/>
              <a:buNone/>
            </a:pPr>
            <a:r>
              <a:rPr lang="en-US" sz="2133" spc="-51" dirty="0">
                <a:solidFill>
                  <a:srgbClr val="5F5F5F">
                    <a:alpha val="99000"/>
                  </a:srgbClr>
                </a:solidFill>
              </a:rPr>
              <a:t>Reason: </a:t>
            </a:r>
            <a:r>
              <a:rPr lang="en-US" sz="2133" spc="-51" dirty="0">
                <a:solidFill>
                  <a:srgbClr val="5F5F5F">
                    <a:lumMod val="65000"/>
                    <a:alpha val="99000"/>
                  </a:srgbClr>
                </a:solidFill>
              </a:rPr>
              <a:t>The platform does more, leaving fewer opportunities for error</a:t>
            </a:r>
          </a:p>
          <a:p>
            <a:pPr marL="3174" lvl="1" indent="0">
              <a:lnSpc>
                <a:spcPct val="100000"/>
              </a:lnSpc>
              <a:spcBef>
                <a:spcPts val="0"/>
              </a:spcBef>
              <a:buSzPct val="80000"/>
              <a:buNone/>
            </a:pPr>
            <a:r>
              <a:rPr lang="en-US" sz="2133" spc="-51" dirty="0">
                <a:solidFill>
                  <a:srgbClr val="5F5F5F">
                    <a:alpha val="99000"/>
                  </a:srgbClr>
                </a:solidFill>
              </a:rPr>
              <a:t>Benefit: </a:t>
            </a:r>
            <a:r>
              <a:rPr lang="en-US" sz="2133" spc="-51" dirty="0">
                <a:solidFill>
                  <a:srgbClr val="5F5F5F">
                    <a:lumMod val="65000"/>
                    <a:alpha val="99000"/>
                  </a:srgbClr>
                </a:solidFill>
              </a:rPr>
              <a:t>Creating and running applications gets more reliable</a:t>
            </a:r>
          </a:p>
        </p:txBody>
      </p:sp>
    </p:spTree>
    <p:custDataLst>
      <p:tags r:id="rId1"/>
    </p:custDataLst>
    <p:extLst>
      <p:ext uri="{BB962C8B-B14F-4D97-AF65-F5344CB8AC3E}">
        <p14:creationId xmlns:p14="http://schemas.microsoft.com/office/powerpoint/2010/main" val="34914128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70024" y="3028809"/>
            <a:ext cx="1318509" cy="1318509"/>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988528" y="1651472"/>
            <a:ext cx="9489286" cy="3950475"/>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36" tIns="60936" rIns="60936" bIns="60936"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sz="5400" dirty="0" smtClean="0"/>
              <a:t>IaaS and PaaS Side by Side</a:t>
            </a:r>
            <a:endParaRPr lang="en-US" sz="5400" dirty="0"/>
          </a:p>
        </p:txBody>
      </p:sp>
      <p:sp>
        <p:nvSpPr>
          <p:cNvPr id="2" name="Rectangle 1"/>
          <p:cNvSpPr/>
          <p:nvPr/>
        </p:nvSpPr>
        <p:spPr bwMode="auto">
          <a:xfrm>
            <a:off x="670024" y="1651474"/>
            <a:ext cx="1318509" cy="1318509"/>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1218342" fontAlgn="base">
              <a:spcBef>
                <a:spcPct val="0"/>
              </a:spcBef>
              <a:spcAft>
                <a:spcPct val="0"/>
              </a:spcAft>
            </a:pPr>
            <a:endParaRPr lang="en-US" sz="2533" dirty="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128"/>
          <p:cNvSpPr>
            <a:spLocks noChangeAspect="1"/>
          </p:cNvSpPr>
          <p:nvPr/>
        </p:nvSpPr>
        <p:spPr bwMode="black">
          <a:xfrm>
            <a:off x="903377" y="2077868"/>
            <a:ext cx="851801" cy="47054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72" tIns="60936" rIns="121872" bIns="60936" numCol="1" anchor="t" anchorCtr="0" compatLnSpc="1">
            <a:prstTxWarp prst="textNoShape">
              <a:avLst/>
            </a:prstTxWarp>
          </a:bodyPr>
          <a:lstStyle/>
          <a:p>
            <a:pPr defTabSz="1218490"/>
            <a:endParaRPr lang="en-US" sz="2533" dirty="0">
              <a:solidFill>
                <a:srgbClr val="5F5F5F"/>
              </a:solidFill>
            </a:endParaRPr>
          </a:p>
        </p:txBody>
      </p:sp>
      <p:sp>
        <p:nvSpPr>
          <p:cNvPr id="10" name="Freeform 6"/>
          <p:cNvSpPr>
            <a:spLocks noEditPoints="1"/>
          </p:cNvSpPr>
          <p:nvPr/>
        </p:nvSpPr>
        <p:spPr bwMode="black">
          <a:xfrm>
            <a:off x="867318" y="3288464"/>
            <a:ext cx="923922" cy="799201"/>
          </a:xfrm>
          <a:custGeom>
            <a:avLst/>
            <a:gdLst>
              <a:gd name="T0" fmla="*/ 572 w 780"/>
              <a:gd name="T1" fmla="*/ 322 h 676"/>
              <a:gd name="T2" fmla="*/ 615 w 780"/>
              <a:gd name="T3" fmla="*/ 322 h 676"/>
              <a:gd name="T4" fmla="*/ 117 w 780"/>
              <a:gd name="T5" fmla="*/ 322 h 676"/>
              <a:gd name="T6" fmla="*/ 159 w 780"/>
              <a:gd name="T7" fmla="*/ 322 h 676"/>
              <a:gd name="T8" fmla="*/ 276 w 780"/>
              <a:gd name="T9" fmla="*/ 190 h 676"/>
              <a:gd name="T10" fmla="*/ 288 w 780"/>
              <a:gd name="T11" fmla="*/ 209 h 676"/>
              <a:gd name="T12" fmla="*/ 455 w 780"/>
              <a:gd name="T13" fmla="*/ 205 h 676"/>
              <a:gd name="T14" fmla="*/ 485 w 780"/>
              <a:gd name="T15" fmla="*/ 173 h 676"/>
              <a:gd name="T16" fmla="*/ 288 w 780"/>
              <a:gd name="T17" fmla="*/ 460 h 676"/>
              <a:gd name="T18" fmla="*/ 288 w 780"/>
              <a:gd name="T19" fmla="*/ 460 h 676"/>
              <a:gd name="T20" fmla="*/ 265 w 780"/>
              <a:gd name="T21" fmla="*/ 496 h 676"/>
              <a:gd name="T22" fmla="*/ 485 w 780"/>
              <a:gd name="T23" fmla="*/ 496 h 676"/>
              <a:gd name="T24" fmla="*/ 463 w 780"/>
              <a:gd name="T25" fmla="*/ 460 h 676"/>
              <a:gd name="T26" fmla="*/ 545 w 780"/>
              <a:gd name="T27" fmla="*/ 341 h 676"/>
              <a:gd name="T28" fmla="*/ 319 w 780"/>
              <a:gd name="T29" fmla="*/ 250 h 676"/>
              <a:gd name="T30" fmla="*/ 261 w 780"/>
              <a:gd name="T31" fmla="*/ 379 h 676"/>
              <a:gd name="T32" fmla="*/ 437 w 780"/>
              <a:gd name="T33" fmla="*/ 423 h 676"/>
              <a:gd name="T34" fmla="*/ 297 w 780"/>
              <a:gd name="T35" fmla="*/ 78 h 676"/>
              <a:gd name="T36" fmla="*/ 177 w 780"/>
              <a:gd name="T37" fmla="*/ 0 h 676"/>
              <a:gd name="T38" fmla="*/ 279 w 780"/>
              <a:gd name="T39" fmla="*/ 11 h 676"/>
              <a:gd name="T40" fmla="*/ 279 w 780"/>
              <a:gd name="T41" fmla="*/ 85 h 676"/>
              <a:gd name="T42" fmla="*/ 324 w 780"/>
              <a:gd name="T43" fmla="*/ 140 h 676"/>
              <a:gd name="T44" fmla="*/ 157 w 780"/>
              <a:gd name="T45" fmla="*/ 105 h 676"/>
              <a:gd name="T46" fmla="*/ 542 w 780"/>
              <a:gd name="T47" fmla="*/ 8 h 676"/>
              <a:gd name="T48" fmla="*/ 419 w 780"/>
              <a:gd name="T49" fmla="*/ 98 h 676"/>
              <a:gd name="T50" fmla="*/ 551 w 780"/>
              <a:gd name="T51" fmla="*/ 98 h 676"/>
              <a:gd name="T52" fmla="*/ 432 w 780"/>
              <a:gd name="T53" fmla="*/ 98 h 676"/>
              <a:gd name="T54" fmla="*/ 530 w 780"/>
              <a:gd name="T55" fmla="*/ 143 h 676"/>
              <a:gd name="T56" fmla="*/ 463 w 780"/>
              <a:gd name="T57" fmla="*/ 129 h 676"/>
              <a:gd name="T58" fmla="*/ 528 w 780"/>
              <a:gd name="T59" fmla="*/ 147 h 676"/>
              <a:gd name="T60" fmla="*/ 639 w 780"/>
              <a:gd name="T61" fmla="*/ 147 h 676"/>
              <a:gd name="T62" fmla="*/ 639 w 780"/>
              <a:gd name="T63" fmla="*/ 8 h 676"/>
              <a:gd name="T64" fmla="*/ 613 w 780"/>
              <a:gd name="T65" fmla="*/ 137 h 676"/>
              <a:gd name="T66" fmla="*/ 22 w 780"/>
              <a:gd name="T67" fmla="*/ 413 h 676"/>
              <a:gd name="T68" fmla="*/ 85 w 780"/>
              <a:gd name="T69" fmla="*/ 387 h 676"/>
              <a:gd name="T70" fmla="*/ 13 w 780"/>
              <a:gd name="T71" fmla="*/ 288 h 676"/>
              <a:gd name="T72" fmla="*/ 546 w 780"/>
              <a:gd name="T73" fmla="*/ 519 h 676"/>
              <a:gd name="T74" fmla="*/ 478 w 780"/>
              <a:gd name="T75" fmla="*/ 542 h 676"/>
              <a:gd name="T76" fmla="*/ 488 w 780"/>
              <a:gd name="T77" fmla="*/ 541 h 676"/>
              <a:gd name="T78" fmla="*/ 763 w 780"/>
              <a:gd name="T79" fmla="*/ 413 h 676"/>
              <a:gd name="T80" fmla="*/ 763 w 780"/>
              <a:gd name="T81" fmla="*/ 251 h 676"/>
              <a:gd name="T82" fmla="*/ 679 w 780"/>
              <a:gd name="T83" fmla="*/ 261 h 676"/>
              <a:gd name="T84" fmla="*/ 770 w 780"/>
              <a:gd name="T85" fmla="*/ 378 h 676"/>
              <a:gd name="T86" fmla="*/ 695 w 780"/>
              <a:gd name="T87" fmla="*/ 397 h 676"/>
              <a:gd name="T88" fmla="*/ 737 w 780"/>
              <a:gd name="T89" fmla="*/ 397 h 676"/>
              <a:gd name="T90" fmla="*/ 716 w 780"/>
              <a:gd name="T91" fmla="*/ 397 h 676"/>
              <a:gd name="T92" fmla="*/ 250 w 780"/>
              <a:gd name="T93" fmla="*/ 504 h 676"/>
              <a:gd name="T94" fmla="*/ 179 w 780"/>
              <a:gd name="T95" fmla="*/ 524 h 676"/>
              <a:gd name="T96" fmla="*/ 187 w 780"/>
              <a:gd name="T97" fmla="*/ 676 h 676"/>
              <a:gd name="T98" fmla="*/ 253 w 780"/>
              <a:gd name="T99" fmla="*/ 527 h 676"/>
              <a:gd name="T100" fmla="*/ 196 w 780"/>
              <a:gd name="T101" fmla="*/ 642 h 676"/>
              <a:gd name="T102" fmla="*/ 253 w 780"/>
              <a:gd name="T103" fmla="*/ 626 h 676"/>
              <a:gd name="T104" fmla="*/ 249 w 780"/>
              <a:gd name="T105" fmla="*/ 630 h 676"/>
              <a:gd name="T106" fmla="*/ 191 w 780"/>
              <a:gd name="T107" fmla="*/ 604 h 676"/>
              <a:gd name="T108" fmla="*/ 246 w 780"/>
              <a:gd name="T109" fmla="*/ 54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0" h="676">
                <a:moveTo>
                  <a:pt x="572" y="322"/>
                </a:moveTo>
                <a:cubicBezTo>
                  <a:pt x="594" y="322"/>
                  <a:pt x="594" y="322"/>
                  <a:pt x="594" y="322"/>
                </a:cubicBezTo>
                <a:cubicBezTo>
                  <a:pt x="594" y="331"/>
                  <a:pt x="594" y="331"/>
                  <a:pt x="594" y="331"/>
                </a:cubicBezTo>
                <a:cubicBezTo>
                  <a:pt x="572" y="331"/>
                  <a:pt x="572" y="331"/>
                  <a:pt x="572" y="331"/>
                </a:cubicBezTo>
                <a:cubicBezTo>
                  <a:pt x="572" y="322"/>
                  <a:pt x="572" y="322"/>
                  <a:pt x="572" y="322"/>
                </a:cubicBezTo>
                <a:close/>
                <a:moveTo>
                  <a:pt x="615" y="322"/>
                </a:moveTo>
                <a:cubicBezTo>
                  <a:pt x="615" y="331"/>
                  <a:pt x="615" y="331"/>
                  <a:pt x="615" y="331"/>
                </a:cubicBezTo>
                <a:cubicBezTo>
                  <a:pt x="636" y="331"/>
                  <a:pt x="636" y="331"/>
                  <a:pt x="636" y="331"/>
                </a:cubicBezTo>
                <a:cubicBezTo>
                  <a:pt x="636" y="322"/>
                  <a:pt x="636" y="322"/>
                  <a:pt x="636" y="322"/>
                </a:cubicBezTo>
                <a:cubicBezTo>
                  <a:pt x="615" y="322"/>
                  <a:pt x="615" y="322"/>
                  <a:pt x="615" y="322"/>
                </a:cubicBezTo>
                <a:close/>
                <a:moveTo>
                  <a:pt x="117" y="322"/>
                </a:moveTo>
                <a:cubicBezTo>
                  <a:pt x="117" y="331"/>
                  <a:pt x="117" y="331"/>
                  <a:pt x="117" y="331"/>
                </a:cubicBezTo>
                <a:cubicBezTo>
                  <a:pt x="138" y="331"/>
                  <a:pt x="138" y="331"/>
                  <a:pt x="138" y="331"/>
                </a:cubicBezTo>
                <a:cubicBezTo>
                  <a:pt x="138" y="322"/>
                  <a:pt x="138" y="322"/>
                  <a:pt x="138" y="322"/>
                </a:cubicBezTo>
                <a:cubicBezTo>
                  <a:pt x="117" y="322"/>
                  <a:pt x="117" y="322"/>
                  <a:pt x="117" y="322"/>
                </a:cubicBezTo>
                <a:close/>
                <a:moveTo>
                  <a:pt x="159" y="322"/>
                </a:moveTo>
                <a:cubicBezTo>
                  <a:pt x="159" y="331"/>
                  <a:pt x="159" y="331"/>
                  <a:pt x="159" y="331"/>
                </a:cubicBezTo>
                <a:cubicBezTo>
                  <a:pt x="182" y="331"/>
                  <a:pt x="182" y="331"/>
                  <a:pt x="182" y="331"/>
                </a:cubicBezTo>
                <a:cubicBezTo>
                  <a:pt x="182" y="322"/>
                  <a:pt x="182" y="322"/>
                  <a:pt x="182" y="322"/>
                </a:cubicBezTo>
                <a:cubicBezTo>
                  <a:pt x="159" y="322"/>
                  <a:pt x="159" y="322"/>
                  <a:pt x="159" y="322"/>
                </a:cubicBezTo>
                <a:close/>
                <a:moveTo>
                  <a:pt x="276" y="190"/>
                </a:moveTo>
                <a:cubicBezTo>
                  <a:pt x="285" y="186"/>
                  <a:pt x="285" y="186"/>
                  <a:pt x="285" y="186"/>
                </a:cubicBezTo>
                <a:cubicBezTo>
                  <a:pt x="273" y="168"/>
                  <a:pt x="273" y="168"/>
                  <a:pt x="273" y="168"/>
                </a:cubicBezTo>
                <a:cubicBezTo>
                  <a:pt x="265" y="173"/>
                  <a:pt x="265" y="173"/>
                  <a:pt x="265" y="173"/>
                </a:cubicBezTo>
                <a:cubicBezTo>
                  <a:pt x="276" y="190"/>
                  <a:pt x="276" y="190"/>
                  <a:pt x="276" y="190"/>
                </a:cubicBezTo>
                <a:cubicBezTo>
                  <a:pt x="276" y="190"/>
                  <a:pt x="276" y="190"/>
                  <a:pt x="276" y="190"/>
                </a:cubicBezTo>
                <a:close/>
                <a:moveTo>
                  <a:pt x="298" y="227"/>
                </a:moveTo>
                <a:cubicBezTo>
                  <a:pt x="306" y="223"/>
                  <a:pt x="306" y="223"/>
                  <a:pt x="306" y="223"/>
                </a:cubicBezTo>
                <a:cubicBezTo>
                  <a:pt x="295" y="205"/>
                  <a:pt x="295" y="205"/>
                  <a:pt x="295" y="205"/>
                </a:cubicBezTo>
                <a:cubicBezTo>
                  <a:pt x="288" y="209"/>
                  <a:pt x="288" y="209"/>
                  <a:pt x="288" y="209"/>
                </a:cubicBezTo>
                <a:cubicBezTo>
                  <a:pt x="298" y="227"/>
                  <a:pt x="298" y="227"/>
                  <a:pt x="298" y="227"/>
                </a:cubicBezTo>
                <a:cubicBezTo>
                  <a:pt x="298" y="227"/>
                  <a:pt x="298" y="227"/>
                  <a:pt x="298" y="227"/>
                </a:cubicBezTo>
                <a:close/>
                <a:moveTo>
                  <a:pt x="452" y="227"/>
                </a:moveTo>
                <a:cubicBezTo>
                  <a:pt x="463" y="209"/>
                  <a:pt x="463" y="209"/>
                  <a:pt x="463" y="209"/>
                </a:cubicBezTo>
                <a:cubicBezTo>
                  <a:pt x="455" y="205"/>
                  <a:pt x="455" y="205"/>
                  <a:pt x="455" y="205"/>
                </a:cubicBezTo>
                <a:cubicBezTo>
                  <a:pt x="445" y="223"/>
                  <a:pt x="445" y="223"/>
                  <a:pt x="445" y="223"/>
                </a:cubicBezTo>
                <a:cubicBezTo>
                  <a:pt x="452" y="227"/>
                  <a:pt x="452" y="227"/>
                  <a:pt x="452" y="227"/>
                </a:cubicBezTo>
                <a:cubicBezTo>
                  <a:pt x="452" y="227"/>
                  <a:pt x="452" y="227"/>
                  <a:pt x="452" y="227"/>
                </a:cubicBezTo>
                <a:close/>
                <a:moveTo>
                  <a:pt x="475" y="190"/>
                </a:moveTo>
                <a:cubicBezTo>
                  <a:pt x="485" y="173"/>
                  <a:pt x="485" y="173"/>
                  <a:pt x="485" y="173"/>
                </a:cubicBezTo>
                <a:cubicBezTo>
                  <a:pt x="478" y="168"/>
                  <a:pt x="478" y="168"/>
                  <a:pt x="478" y="168"/>
                </a:cubicBezTo>
                <a:cubicBezTo>
                  <a:pt x="467" y="186"/>
                  <a:pt x="467" y="186"/>
                  <a:pt x="467" y="186"/>
                </a:cubicBezTo>
                <a:cubicBezTo>
                  <a:pt x="475" y="190"/>
                  <a:pt x="475" y="190"/>
                  <a:pt x="475" y="190"/>
                </a:cubicBezTo>
                <a:cubicBezTo>
                  <a:pt x="475" y="190"/>
                  <a:pt x="475" y="190"/>
                  <a:pt x="475" y="190"/>
                </a:cubicBezTo>
                <a:close/>
                <a:moveTo>
                  <a:pt x="288" y="460"/>
                </a:moveTo>
                <a:cubicBezTo>
                  <a:pt x="295" y="464"/>
                  <a:pt x="295" y="464"/>
                  <a:pt x="295" y="464"/>
                </a:cubicBezTo>
                <a:cubicBezTo>
                  <a:pt x="306" y="445"/>
                  <a:pt x="306" y="445"/>
                  <a:pt x="306" y="445"/>
                </a:cubicBezTo>
                <a:cubicBezTo>
                  <a:pt x="298" y="441"/>
                  <a:pt x="298" y="441"/>
                  <a:pt x="298" y="441"/>
                </a:cubicBezTo>
                <a:cubicBezTo>
                  <a:pt x="288" y="460"/>
                  <a:pt x="288" y="460"/>
                  <a:pt x="288" y="460"/>
                </a:cubicBezTo>
                <a:cubicBezTo>
                  <a:pt x="288" y="460"/>
                  <a:pt x="288" y="460"/>
                  <a:pt x="288" y="460"/>
                </a:cubicBezTo>
                <a:close/>
                <a:moveTo>
                  <a:pt x="265" y="496"/>
                </a:moveTo>
                <a:cubicBezTo>
                  <a:pt x="273" y="501"/>
                  <a:pt x="273" y="501"/>
                  <a:pt x="273" y="501"/>
                </a:cubicBezTo>
                <a:cubicBezTo>
                  <a:pt x="285" y="482"/>
                  <a:pt x="285" y="482"/>
                  <a:pt x="285" y="482"/>
                </a:cubicBezTo>
                <a:cubicBezTo>
                  <a:pt x="276" y="477"/>
                  <a:pt x="276" y="477"/>
                  <a:pt x="276" y="477"/>
                </a:cubicBezTo>
                <a:cubicBezTo>
                  <a:pt x="265" y="496"/>
                  <a:pt x="265" y="496"/>
                  <a:pt x="265" y="496"/>
                </a:cubicBezTo>
                <a:cubicBezTo>
                  <a:pt x="265" y="496"/>
                  <a:pt x="265" y="496"/>
                  <a:pt x="265" y="496"/>
                </a:cubicBezTo>
                <a:close/>
                <a:moveTo>
                  <a:pt x="475" y="477"/>
                </a:moveTo>
                <a:cubicBezTo>
                  <a:pt x="467" y="482"/>
                  <a:pt x="467" y="482"/>
                  <a:pt x="467" y="482"/>
                </a:cubicBezTo>
                <a:cubicBezTo>
                  <a:pt x="478" y="501"/>
                  <a:pt x="478" y="501"/>
                  <a:pt x="478" y="501"/>
                </a:cubicBezTo>
                <a:cubicBezTo>
                  <a:pt x="485" y="496"/>
                  <a:pt x="485" y="496"/>
                  <a:pt x="485" y="496"/>
                </a:cubicBezTo>
                <a:cubicBezTo>
                  <a:pt x="475" y="477"/>
                  <a:pt x="475" y="477"/>
                  <a:pt x="475" y="477"/>
                </a:cubicBezTo>
                <a:cubicBezTo>
                  <a:pt x="475" y="477"/>
                  <a:pt x="475" y="477"/>
                  <a:pt x="475" y="477"/>
                </a:cubicBezTo>
                <a:close/>
                <a:moveTo>
                  <a:pt x="445" y="445"/>
                </a:moveTo>
                <a:cubicBezTo>
                  <a:pt x="455" y="464"/>
                  <a:pt x="455" y="464"/>
                  <a:pt x="455" y="464"/>
                </a:cubicBezTo>
                <a:cubicBezTo>
                  <a:pt x="463" y="460"/>
                  <a:pt x="463" y="460"/>
                  <a:pt x="463" y="460"/>
                </a:cubicBezTo>
                <a:cubicBezTo>
                  <a:pt x="452" y="441"/>
                  <a:pt x="452" y="441"/>
                  <a:pt x="452" y="441"/>
                </a:cubicBezTo>
                <a:cubicBezTo>
                  <a:pt x="445" y="445"/>
                  <a:pt x="445" y="445"/>
                  <a:pt x="445" y="445"/>
                </a:cubicBezTo>
                <a:cubicBezTo>
                  <a:pt x="445" y="445"/>
                  <a:pt x="445" y="445"/>
                  <a:pt x="445" y="445"/>
                </a:cubicBezTo>
                <a:close/>
                <a:moveTo>
                  <a:pt x="494" y="392"/>
                </a:moveTo>
                <a:cubicBezTo>
                  <a:pt x="522" y="392"/>
                  <a:pt x="545" y="369"/>
                  <a:pt x="545" y="341"/>
                </a:cubicBezTo>
                <a:cubicBezTo>
                  <a:pt x="545" y="312"/>
                  <a:pt x="522" y="289"/>
                  <a:pt x="494" y="289"/>
                </a:cubicBezTo>
                <a:cubicBezTo>
                  <a:pt x="491" y="289"/>
                  <a:pt x="488" y="289"/>
                  <a:pt x="486" y="290"/>
                </a:cubicBezTo>
                <a:cubicBezTo>
                  <a:pt x="475" y="259"/>
                  <a:pt x="446" y="238"/>
                  <a:pt x="411" y="238"/>
                </a:cubicBezTo>
                <a:cubicBezTo>
                  <a:pt x="389" y="238"/>
                  <a:pt x="369" y="247"/>
                  <a:pt x="354" y="262"/>
                </a:cubicBezTo>
                <a:cubicBezTo>
                  <a:pt x="345" y="255"/>
                  <a:pt x="332" y="250"/>
                  <a:pt x="319" y="250"/>
                </a:cubicBezTo>
                <a:cubicBezTo>
                  <a:pt x="286" y="250"/>
                  <a:pt x="260" y="274"/>
                  <a:pt x="256" y="305"/>
                </a:cubicBezTo>
                <a:cubicBezTo>
                  <a:pt x="253" y="304"/>
                  <a:pt x="249" y="304"/>
                  <a:pt x="246" y="304"/>
                </a:cubicBezTo>
                <a:cubicBezTo>
                  <a:pt x="224" y="304"/>
                  <a:pt x="207" y="321"/>
                  <a:pt x="207" y="343"/>
                </a:cubicBezTo>
                <a:cubicBezTo>
                  <a:pt x="207" y="364"/>
                  <a:pt x="224" y="382"/>
                  <a:pt x="246" y="382"/>
                </a:cubicBezTo>
                <a:cubicBezTo>
                  <a:pt x="251" y="382"/>
                  <a:pt x="256" y="381"/>
                  <a:pt x="261" y="379"/>
                </a:cubicBezTo>
                <a:cubicBezTo>
                  <a:pt x="264" y="400"/>
                  <a:pt x="282" y="416"/>
                  <a:pt x="304" y="416"/>
                </a:cubicBezTo>
                <a:cubicBezTo>
                  <a:pt x="314" y="416"/>
                  <a:pt x="323" y="413"/>
                  <a:pt x="330" y="407"/>
                </a:cubicBezTo>
                <a:cubicBezTo>
                  <a:pt x="338" y="424"/>
                  <a:pt x="354" y="435"/>
                  <a:pt x="374" y="435"/>
                </a:cubicBezTo>
                <a:cubicBezTo>
                  <a:pt x="390" y="435"/>
                  <a:pt x="404" y="427"/>
                  <a:pt x="412" y="415"/>
                </a:cubicBezTo>
                <a:cubicBezTo>
                  <a:pt x="419" y="420"/>
                  <a:pt x="428" y="423"/>
                  <a:pt x="437" y="423"/>
                </a:cubicBezTo>
                <a:cubicBezTo>
                  <a:pt x="457" y="423"/>
                  <a:pt x="474" y="408"/>
                  <a:pt x="477" y="388"/>
                </a:cubicBezTo>
                <a:cubicBezTo>
                  <a:pt x="481" y="390"/>
                  <a:pt x="488" y="392"/>
                  <a:pt x="494" y="392"/>
                </a:cubicBezTo>
                <a:moveTo>
                  <a:pt x="279" y="0"/>
                </a:moveTo>
                <a:cubicBezTo>
                  <a:pt x="288" y="0"/>
                  <a:pt x="297" y="8"/>
                  <a:pt x="297" y="19"/>
                </a:cubicBezTo>
                <a:cubicBezTo>
                  <a:pt x="297" y="19"/>
                  <a:pt x="297" y="19"/>
                  <a:pt x="297" y="78"/>
                </a:cubicBezTo>
                <a:cubicBezTo>
                  <a:pt x="297" y="88"/>
                  <a:pt x="288" y="96"/>
                  <a:pt x="279" y="96"/>
                </a:cubicBezTo>
                <a:cubicBezTo>
                  <a:pt x="279" y="96"/>
                  <a:pt x="279" y="96"/>
                  <a:pt x="177" y="96"/>
                </a:cubicBezTo>
                <a:cubicBezTo>
                  <a:pt x="167" y="96"/>
                  <a:pt x="159" y="88"/>
                  <a:pt x="159" y="78"/>
                </a:cubicBezTo>
                <a:cubicBezTo>
                  <a:pt x="159" y="78"/>
                  <a:pt x="159" y="78"/>
                  <a:pt x="159" y="19"/>
                </a:cubicBezTo>
                <a:cubicBezTo>
                  <a:pt x="159" y="8"/>
                  <a:pt x="167" y="0"/>
                  <a:pt x="177" y="0"/>
                </a:cubicBezTo>
                <a:cubicBezTo>
                  <a:pt x="177" y="0"/>
                  <a:pt x="177" y="0"/>
                  <a:pt x="279" y="0"/>
                </a:cubicBezTo>
                <a:moveTo>
                  <a:pt x="286" y="78"/>
                </a:moveTo>
                <a:cubicBezTo>
                  <a:pt x="286" y="78"/>
                  <a:pt x="286" y="78"/>
                  <a:pt x="286" y="78"/>
                </a:cubicBezTo>
                <a:cubicBezTo>
                  <a:pt x="286" y="19"/>
                  <a:pt x="286" y="19"/>
                  <a:pt x="286" y="19"/>
                </a:cubicBezTo>
                <a:cubicBezTo>
                  <a:pt x="286" y="15"/>
                  <a:pt x="283" y="11"/>
                  <a:pt x="279" y="11"/>
                </a:cubicBezTo>
                <a:cubicBezTo>
                  <a:pt x="279" y="11"/>
                  <a:pt x="279" y="11"/>
                  <a:pt x="177" y="11"/>
                </a:cubicBezTo>
                <a:cubicBezTo>
                  <a:pt x="173" y="11"/>
                  <a:pt x="169" y="15"/>
                  <a:pt x="169" y="19"/>
                </a:cubicBezTo>
                <a:cubicBezTo>
                  <a:pt x="169" y="19"/>
                  <a:pt x="169" y="19"/>
                  <a:pt x="169" y="78"/>
                </a:cubicBezTo>
                <a:cubicBezTo>
                  <a:pt x="169" y="82"/>
                  <a:pt x="173" y="85"/>
                  <a:pt x="177" y="85"/>
                </a:cubicBezTo>
                <a:cubicBezTo>
                  <a:pt x="177" y="85"/>
                  <a:pt x="177" y="85"/>
                  <a:pt x="279" y="85"/>
                </a:cubicBezTo>
                <a:cubicBezTo>
                  <a:pt x="283" y="85"/>
                  <a:pt x="286" y="82"/>
                  <a:pt x="286" y="78"/>
                </a:cubicBezTo>
                <a:close/>
                <a:moveTo>
                  <a:pt x="137" y="147"/>
                </a:moveTo>
                <a:cubicBezTo>
                  <a:pt x="319" y="147"/>
                  <a:pt x="319" y="147"/>
                  <a:pt x="319" y="147"/>
                </a:cubicBezTo>
                <a:cubicBezTo>
                  <a:pt x="322" y="147"/>
                  <a:pt x="324" y="145"/>
                  <a:pt x="324" y="142"/>
                </a:cubicBezTo>
                <a:cubicBezTo>
                  <a:pt x="324" y="140"/>
                  <a:pt x="324" y="140"/>
                  <a:pt x="324" y="140"/>
                </a:cubicBezTo>
                <a:cubicBezTo>
                  <a:pt x="324" y="137"/>
                  <a:pt x="322" y="133"/>
                  <a:pt x="321" y="131"/>
                </a:cubicBezTo>
                <a:cubicBezTo>
                  <a:pt x="299" y="105"/>
                  <a:pt x="299" y="105"/>
                  <a:pt x="299" y="105"/>
                </a:cubicBezTo>
                <a:cubicBezTo>
                  <a:pt x="297" y="103"/>
                  <a:pt x="294" y="102"/>
                  <a:pt x="291" y="102"/>
                </a:cubicBezTo>
                <a:cubicBezTo>
                  <a:pt x="165" y="102"/>
                  <a:pt x="165" y="102"/>
                  <a:pt x="165" y="102"/>
                </a:cubicBezTo>
                <a:cubicBezTo>
                  <a:pt x="162" y="102"/>
                  <a:pt x="159" y="103"/>
                  <a:pt x="157" y="105"/>
                </a:cubicBezTo>
                <a:cubicBezTo>
                  <a:pt x="135" y="131"/>
                  <a:pt x="135" y="131"/>
                  <a:pt x="135" y="131"/>
                </a:cubicBezTo>
                <a:cubicBezTo>
                  <a:pt x="134" y="133"/>
                  <a:pt x="132" y="137"/>
                  <a:pt x="132" y="140"/>
                </a:cubicBezTo>
                <a:cubicBezTo>
                  <a:pt x="132" y="142"/>
                  <a:pt x="132" y="142"/>
                  <a:pt x="132" y="142"/>
                </a:cubicBezTo>
                <a:cubicBezTo>
                  <a:pt x="132" y="145"/>
                  <a:pt x="134" y="147"/>
                  <a:pt x="137" y="147"/>
                </a:cubicBezTo>
                <a:moveTo>
                  <a:pt x="542" y="8"/>
                </a:moveTo>
                <a:cubicBezTo>
                  <a:pt x="553" y="8"/>
                  <a:pt x="563" y="17"/>
                  <a:pt x="563" y="29"/>
                </a:cubicBezTo>
                <a:cubicBezTo>
                  <a:pt x="563" y="29"/>
                  <a:pt x="563" y="29"/>
                  <a:pt x="563" y="98"/>
                </a:cubicBezTo>
                <a:cubicBezTo>
                  <a:pt x="563" y="110"/>
                  <a:pt x="553" y="120"/>
                  <a:pt x="542" y="120"/>
                </a:cubicBezTo>
                <a:cubicBezTo>
                  <a:pt x="542" y="120"/>
                  <a:pt x="542" y="120"/>
                  <a:pt x="441" y="120"/>
                </a:cubicBezTo>
                <a:cubicBezTo>
                  <a:pt x="429" y="120"/>
                  <a:pt x="419" y="110"/>
                  <a:pt x="419" y="98"/>
                </a:cubicBezTo>
                <a:cubicBezTo>
                  <a:pt x="419" y="98"/>
                  <a:pt x="419" y="98"/>
                  <a:pt x="419" y="29"/>
                </a:cubicBezTo>
                <a:cubicBezTo>
                  <a:pt x="419" y="17"/>
                  <a:pt x="429" y="8"/>
                  <a:pt x="441" y="8"/>
                </a:cubicBezTo>
                <a:cubicBezTo>
                  <a:pt x="441" y="8"/>
                  <a:pt x="441" y="8"/>
                  <a:pt x="542" y="8"/>
                </a:cubicBezTo>
                <a:moveTo>
                  <a:pt x="551" y="98"/>
                </a:moveTo>
                <a:cubicBezTo>
                  <a:pt x="551" y="98"/>
                  <a:pt x="551" y="98"/>
                  <a:pt x="551" y="98"/>
                </a:cubicBezTo>
                <a:cubicBezTo>
                  <a:pt x="551" y="29"/>
                  <a:pt x="551" y="29"/>
                  <a:pt x="551" y="29"/>
                </a:cubicBezTo>
                <a:cubicBezTo>
                  <a:pt x="551" y="24"/>
                  <a:pt x="546" y="20"/>
                  <a:pt x="542" y="20"/>
                </a:cubicBezTo>
                <a:cubicBezTo>
                  <a:pt x="542" y="20"/>
                  <a:pt x="542" y="20"/>
                  <a:pt x="441" y="20"/>
                </a:cubicBezTo>
                <a:cubicBezTo>
                  <a:pt x="436" y="20"/>
                  <a:pt x="432" y="24"/>
                  <a:pt x="432" y="29"/>
                </a:cubicBezTo>
                <a:cubicBezTo>
                  <a:pt x="432" y="29"/>
                  <a:pt x="432" y="29"/>
                  <a:pt x="432" y="98"/>
                </a:cubicBezTo>
                <a:cubicBezTo>
                  <a:pt x="432" y="103"/>
                  <a:pt x="436" y="107"/>
                  <a:pt x="441" y="107"/>
                </a:cubicBezTo>
                <a:cubicBezTo>
                  <a:pt x="441" y="107"/>
                  <a:pt x="441" y="107"/>
                  <a:pt x="542" y="107"/>
                </a:cubicBezTo>
                <a:cubicBezTo>
                  <a:pt x="546" y="107"/>
                  <a:pt x="551" y="103"/>
                  <a:pt x="551" y="98"/>
                </a:cubicBezTo>
                <a:close/>
                <a:moveTo>
                  <a:pt x="530" y="145"/>
                </a:moveTo>
                <a:cubicBezTo>
                  <a:pt x="530" y="143"/>
                  <a:pt x="530" y="143"/>
                  <a:pt x="530" y="143"/>
                </a:cubicBezTo>
                <a:cubicBezTo>
                  <a:pt x="530" y="143"/>
                  <a:pt x="529" y="141"/>
                  <a:pt x="529" y="140"/>
                </a:cubicBezTo>
                <a:cubicBezTo>
                  <a:pt x="519" y="129"/>
                  <a:pt x="519" y="129"/>
                  <a:pt x="519" y="129"/>
                </a:cubicBezTo>
                <a:cubicBezTo>
                  <a:pt x="518" y="128"/>
                  <a:pt x="517" y="127"/>
                  <a:pt x="516" y="127"/>
                </a:cubicBezTo>
                <a:cubicBezTo>
                  <a:pt x="467" y="127"/>
                  <a:pt x="467" y="127"/>
                  <a:pt x="467" y="127"/>
                </a:cubicBezTo>
                <a:cubicBezTo>
                  <a:pt x="466" y="127"/>
                  <a:pt x="464" y="128"/>
                  <a:pt x="463" y="129"/>
                </a:cubicBezTo>
                <a:cubicBezTo>
                  <a:pt x="454" y="140"/>
                  <a:pt x="454" y="140"/>
                  <a:pt x="454" y="140"/>
                </a:cubicBezTo>
                <a:cubicBezTo>
                  <a:pt x="453" y="141"/>
                  <a:pt x="452" y="143"/>
                  <a:pt x="452" y="143"/>
                </a:cubicBezTo>
                <a:cubicBezTo>
                  <a:pt x="452" y="145"/>
                  <a:pt x="452" y="145"/>
                  <a:pt x="452" y="145"/>
                </a:cubicBezTo>
                <a:cubicBezTo>
                  <a:pt x="452" y="145"/>
                  <a:pt x="453" y="147"/>
                  <a:pt x="454" y="147"/>
                </a:cubicBezTo>
                <a:cubicBezTo>
                  <a:pt x="528" y="147"/>
                  <a:pt x="528" y="147"/>
                  <a:pt x="528" y="147"/>
                </a:cubicBezTo>
                <a:cubicBezTo>
                  <a:pt x="529" y="147"/>
                  <a:pt x="530" y="145"/>
                  <a:pt x="530" y="145"/>
                </a:cubicBezTo>
                <a:moveTo>
                  <a:pt x="639" y="8"/>
                </a:moveTo>
                <a:cubicBezTo>
                  <a:pt x="644" y="8"/>
                  <a:pt x="648" y="12"/>
                  <a:pt x="648" y="17"/>
                </a:cubicBezTo>
                <a:cubicBezTo>
                  <a:pt x="648" y="17"/>
                  <a:pt x="648" y="17"/>
                  <a:pt x="648" y="137"/>
                </a:cubicBezTo>
                <a:cubicBezTo>
                  <a:pt x="648" y="143"/>
                  <a:pt x="644" y="147"/>
                  <a:pt x="639" y="147"/>
                </a:cubicBezTo>
                <a:cubicBezTo>
                  <a:pt x="639" y="147"/>
                  <a:pt x="639" y="147"/>
                  <a:pt x="586" y="147"/>
                </a:cubicBezTo>
                <a:cubicBezTo>
                  <a:pt x="581" y="147"/>
                  <a:pt x="577" y="143"/>
                  <a:pt x="577" y="137"/>
                </a:cubicBezTo>
                <a:cubicBezTo>
                  <a:pt x="577" y="137"/>
                  <a:pt x="577" y="137"/>
                  <a:pt x="577" y="17"/>
                </a:cubicBezTo>
                <a:cubicBezTo>
                  <a:pt x="577" y="12"/>
                  <a:pt x="581" y="8"/>
                  <a:pt x="586" y="8"/>
                </a:cubicBezTo>
                <a:cubicBezTo>
                  <a:pt x="586" y="8"/>
                  <a:pt x="586" y="8"/>
                  <a:pt x="639" y="8"/>
                </a:cubicBezTo>
                <a:moveTo>
                  <a:pt x="613" y="137"/>
                </a:moveTo>
                <a:cubicBezTo>
                  <a:pt x="617" y="137"/>
                  <a:pt x="620" y="133"/>
                  <a:pt x="620" y="129"/>
                </a:cubicBezTo>
                <a:cubicBezTo>
                  <a:pt x="620" y="124"/>
                  <a:pt x="617" y="120"/>
                  <a:pt x="613" y="120"/>
                </a:cubicBezTo>
                <a:cubicBezTo>
                  <a:pt x="608" y="120"/>
                  <a:pt x="604" y="124"/>
                  <a:pt x="604" y="129"/>
                </a:cubicBezTo>
                <a:cubicBezTo>
                  <a:pt x="604" y="133"/>
                  <a:pt x="608" y="137"/>
                  <a:pt x="613" y="137"/>
                </a:cubicBezTo>
                <a:moveTo>
                  <a:pt x="76" y="263"/>
                </a:moveTo>
                <a:cubicBezTo>
                  <a:pt x="88" y="263"/>
                  <a:pt x="98" y="272"/>
                  <a:pt x="98" y="284"/>
                </a:cubicBezTo>
                <a:cubicBezTo>
                  <a:pt x="98" y="284"/>
                  <a:pt x="98" y="284"/>
                  <a:pt x="98" y="391"/>
                </a:cubicBezTo>
                <a:cubicBezTo>
                  <a:pt x="98" y="403"/>
                  <a:pt x="88" y="413"/>
                  <a:pt x="76" y="413"/>
                </a:cubicBezTo>
                <a:cubicBezTo>
                  <a:pt x="76" y="413"/>
                  <a:pt x="76" y="413"/>
                  <a:pt x="22" y="413"/>
                </a:cubicBezTo>
                <a:cubicBezTo>
                  <a:pt x="10" y="413"/>
                  <a:pt x="0" y="403"/>
                  <a:pt x="0" y="391"/>
                </a:cubicBezTo>
                <a:cubicBezTo>
                  <a:pt x="0" y="391"/>
                  <a:pt x="0" y="391"/>
                  <a:pt x="0" y="284"/>
                </a:cubicBezTo>
                <a:cubicBezTo>
                  <a:pt x="0" y="272"/>
                  <a:pt x="10" y="263"/>
                  <a:pt x="22" y="263"/>
                </a:cubicBezTo>
                <a:cubicBezTo>
                  <a:pt x="22" y="263"/>
                  <a:pt x="22" y="263"/>
                  <a:pt x="76" y="263"/>
                </a:cubicBezTo>
                <a:moveTo>
                  <a:pt x="85" y="387"/>
                </a:moveTo>
                <a:cubicBezTo>
                  <a:pt x="85" y="387"/>
                  <a:pt x="85" y="387"/>
                  <a:pt x="85" y="387"/>
                </a:cubicBezTo>
                <a:cubicBezTo>
                  <a:pt x="85" y="288"/>
                  <a:pt x="85" y="288"/>
                  <a:pt x="85" y="288"/>
                </a:cubicBezTo>
                <a:cubicBezTo>
                  <a:pt x="85" y="281"/>
                  <a:pt x="81" y="276"/>
                  <a:pt x="76" y="276"/>
                </a:cubicBezTo>
                <a:cubicBezTo>
                  <a:pt x="76" y="276"/>
                  <a:pt x="76" y="276"/>
                  <a:pt x="22" y="276"/>
                </a:cubicBezTo>
                <a:cubicBezTo>
                  <a:pt x="17" y="276"/>
                  <a:pt x="13" y="281"/>
                  <a:pt x="13" y="288"/>
                </a:cubicBezTo>
                <a:cubicBezTo>
                  <a:pt x="13" y="288"/>
                  <a:pt x="13" y="288"/>
                  <a:pt x="13" y="387"/>
                </a:cubicBezTo>
                <a:cubicBezTo>
                  <a:pt x="13" y="394"/>
                  <a:pt x="17" y="399"/>
                  <a:pt x="22" y="399"/>
                </a:cubicBezTo>
                <a:cubicBezTo>
                  <a:pt x="22" y="399"/>
                  <a:pt x="22" y="399"/>
                  <a:pt x="76" y="399"/>
                </a:cubicBezTo>
                <a:cubicBezTo>
                  <a:pt x="81" y="399"/>
                  <a:pt x="85" y="394"/>
                  <a:pt x="85" y="387"/>
                </a:cubicBezTo>
                <a:close/>
                <a:moveTo>
                  <a:pt x="546" y="519"/>
                </a:moveTo>
                <a:cubicBezTo>
                  <a:pt x="571" y="519"/>
                  <a:pt x="614" y="524"/>
                  <a:pt x="614" y="542"/>
                </a:cubicBezTo>
                <a:cubicBezTo>
                  <a:pt x="614" y="542"/>
                  <a:pt x="614" y="542"/>
                  <a:pt x="614" y="654"/>
                </a:cubicBezTo>
                <a:cubicBezTo>
                  <a:pt x="614" y="672"/>
                  <a:pt x="571" y="676"/>
                  <a:pt x="546" y="676"/>
                </a:cubicBezTo>
                <a:cubicBezTo>
                  <a:pt x="521" y="676"/>
                  <a:pt x="478" y="672"/>
                  <a:pt x="478" y="654"/>
                </a:cubicBezTo>
                <a:cubicBezTo>
                  <a:pt x="478" y="654"/>
                  <a:pt x="478" y="654"/>
                  <a:pt x="478" y="542"/>
                </a:cubicBezTo>
                <a:cubicBezTo>
                  <a:pt x="478" y="524"/>
                  <a:pt x="521" y="519"/>
                  <a:pt x="546" y="519"/>
                </a:cubicBezTo>
                <a:moveTo>
                  <a:pt x="546" y="557"/>
                </a:moveTo>
                <a:cubicBezTo>
                  <a:pt x="577" y="557"/>
                  <a:pt x="604" y="550"/>
                  <a:pt x="604" y="541"/>
                </a:cubicBezTo>
                <a:cubicBezTo>
                  <a:pt x="604" y="533"/>
                  <a:pt x="577" y="526"/>
                  <a:pt x="546" y="526"/>
                </a:cubicBezTo>
                <a:cubicBezTo>
                  <a:pt x="514" y="526"/>
                  <a:pt x="488" y="533"/>
                  <a:pt x="488" y="541"/>
                </a:cubicBezTo>
                <a:cubicBezTo>
                  <a:pt x="488" y="550"/>
                  <a:pt x="514" y="557"/>
                  <a:pt x="546" y="557"/>
                </a:cubicBezTo>
                <a:moveTo>
                  <a:pt x="763" y="251"/>
                </a:moveTo>
                <a:cubicBezTo>
                  <a:pt x="772" y="251"/>
                  <a:pt x="780" y="259"/>
                  <a:pt x="780" y="269"/>
                </a:cubicBezTo>
                <a:cubicBezTo>
                  <a:pt x="780" y="269"/>
                  <a:pt x="780" y="269"/>
                  <a:pt x="780" y="396"/>
                </a:cubicBezTo>
                <a:cubicBezTo>
                  <a:pt x="780" y="405"/>
                  <a:pt x="772" y="413"/>
                  <a:pt x="763" y="413"/>
                </a:cubicBezTo>
                <a:cubicBezTo>
                  <a:pt x="763" y="413"/>
                  <a:pt x="763" y="413"/>
                  <a:pt x="679" y="413"/>
                </a:cubicBezTo>
                <a:cubicBezTo>
                  <a:pt x="669" y="413"/>
                  <a:pt x="662" y="405"/>
                  <a:pt x="662" y="396"/>
                </a:cubicBezTo>
                <a:cubicBezTo>
                  <a:pt x="662" y="396"/>
                  <a:pt x="662" y="396"/>
                  <a:pt x="662" y="269"/>
                </a:cubicBezTo>
                <a:cubicBezTo>
                  <a:pt x="662" y="259"/>
                  <a:pt x="669" y="251"/>
                  <a:pt x="679" y="251"/>
                </a:cubicBezTo>
                <a:cubicBezTo>
                  <a:pt x="679" y="251"/>
                  <a:pt x="679" y="251"/>
                  <a:pt x="763" y="251"/>
                </a:cubicBezTo>
                <a:moveTo>
                  <a:pt x="770" y="378"/>
                </a:moveTo>
                <a:cubicBezTo>
                  <a:pt x="770" y="378"/>
                  <a:pt x="770" y="378"/>
                  <a:pt x="770" y="378"/>
                </a:cubicBezTo>
                <a:cubicBezTo>
                  <a:pt x="770" y="269"/>
                  <a:pt x="770" y="269"/>
                  <a:pt x="770" y="269"/>
                </a:cubicBezTo>
                <a:cubicBezTo>
                  <a:pt x="770" y="265"/>
                  <a:pt x="767" y="261"/>
                  <a:pt x="763" y="261"/>
                </a:cubicBezTo>
                <a:cubicBezTo>
                  <a:pt x="763" y="261"/>
                  <a:pt x="763" y="261"/>
                  <a:pt x="679" y="261"/>
                </a:cubicBezTo>
                <a:cubicBezTo>
                  <a:pt x="675" y="261"/>
                  <a:pt x="672" y="265"/>
                  <a:pt x="672" y="269"/>
                </a:cubicBezTo>
                <a:cubicBezTo>
                  <a:pt x="672" y="269"/>
                  <a:pt x="672" y="269"/>
                  <a:pt x="672" y="378"/>
                </a:cubicBezTo>
                <a:cubicBezTo>
                  <a:pt x="672" y="381"/>
                  <a:pt x="675" y="385"/>
                  <a:pt x="679" y="385"/>
                </a:cubicBezTo>
                <a:cubicBezTo>
                  <a:pt x="679" y="385"/>
                  <a:pt x="679" y="385"/>
                  <a:pt x="763" y="385"/>
                </a:cubicBezTo>
                <a:cubicBezTo>
                  <a:pt x="767" y="385"/>
                  <a:pt x="770" y="381"/>
                  <a:pt x="770" y="378"/>
                </a:cubicBezTo>
                <a:close/>
                <a:moveTo>
                  <a:pt x="695" y="397"/>
                </a:moveTo>
                <a:cubicBezTo>
                  <a:pt x="695" y="399"/>
                  <a:pt x="697" y="401"/>
                  <a:pt x="699" y="401"/>
                </a:cubicBezTo>
                <a:cubicBezTo>
                  <a:pt x="702" y="401"/>
                  <a:pt x="704" y="399"/>
                  <a:pt x="704" y="397"/>
                </a:cubicBezTo>
                <a:cubicBezTo>
                  <a:pt x="704" y="394"/>
                  <a:pt x="702" y="392"/>
                  <a:pt x="699" y="392"/>
                </a:cubicBezTo>
                <a:cubicBezTo>
                  <a:pt x="697" y="392"/>
                  <a:pt x="695" y="394"/>
                  <a:pt x="695" y="397"/>
                </a:cubicBezTo>
                <a:close/>
                <a:moveTo>
                  <a:pt x="737" y="397"/>
                </a:moveTo>
                <a:cubicBezTo>
                  <a:pt x="737" y="399"/>
                  <a:pt x="739" y="401"/>
                  <a:pt x="742" y="401"/>
                </a:cubicBezTo>
                <a:cubicBezTo>
                  <a:pt x="745" y="401"/>
                  <a:pt x="747" y="399"/>
                  <a:pt x="747" y="397"/>
                </a:cubicBezTo>
                <a:cubicBezTo>
                  <a:pt x="747" y="394"/>
                  <a:pt x="745" y="392"/>
                  <a:pt x="742" y="392"/>
                </a:cubicBezTo>
                <a:cubicBezTo>
                  <a:pt x="739" y="392"/>
                  <a:pt x="737" y="394"/>
                  <a:pt x="737" y="397"/>
                </a:cubicBezTo>
                <a:close/>
                <a:moveTo>
                  <a:pt x="716" y="397"/>
                </a:moveTo>
                <a:cubicBezTo>
                  <a:pt x="716" y="399"/>
                  <a:pt x="718" y="401"/>
                  <a:pt x="721" y="401"/>
                </a:cubicBezTo>
                <a:cubicBezTo>
                  <a:pt x="724" y="401"/>
                  <a:pt x="726" y="399"/>
                  <a:pt x="726" y="397"/>
                </a:cubicBezTo>
                <a:cubicBezTo>
                  <a:pt x="726" y="394"/>
                  <a:pt x="724" y="392"/>
                  <a:pt x="721" y="392"/>
                </a:cubicBezTo>
                <a:cubicBezTo>
                  <a:pt x="718" y="392"/>
                  <a:pt x="716" y="394"/>
                  <a:pt x="716" y="397"/>
                </a:cubicBezTo>
                <a:close/>
                <a:moveTo>
                  <a:pt x="179" y="524"/>
                </a:moveTo>
                <a:cubicBezTo>
                  <a:pt x="181" y="522"/>
                  <a:pt x="185" y="521"/>
                  <a:pt x="188" y="521"/>
                </a:cubicBezTo>
                <a:cubicBezTo>
                  <a:pt x="252" y="521"/>
                  <a:pt x="252" y="521"/>
                  <a:pt x="252" y="521"/>
                </a:cubicBezTo>
                <a:cubicBezTo>
                  <a:pt x="255" y="521"/>
                  <a:pt x="257" y="522"/>
                  <a:pt x="259" y="522"/>
                </a:cubicBezTo>
                <a:cubicBezTo>
                  <a:pt x="250" y="504"/>
                  <a:pt x="250" y="504"/>
                  <a:pt x="250" y="504"/>
                </a:cubicBezTo>
                <a:cubicBezTo>
                  <a:pt x="248" y="499"/>
                  <a:pt x="240" y="494"/>
                  <a:pt x="234" y="494"/>
                </a:cubicBezTo>
                <a:cubicBezTo>
                  <a:pt x="205" y="494"/>
                  <a:pt x="205" y="494"/>
                  <a:pt x="205" y="494"/>
                </a:cubicBezTo>
                <a:cubicBezTo>
                  <a:pt x="199" y="494"/>
                  <a:pt x="192" y="499"/>
                  <a:pt x="189" y="504"/>
                </a:cubicBezTo>
                <a:cubicBezTo>
                  <a:pt x="179" y="524"/>
                  <a:pt x="179" y="524"/>
                  <a:pt x="179" y="524"/>
                </a:cubicBezTo>
                <a:cubicBezTo>
                  <a:pt x="179" y="524"/>
                  <a:pt x="179" y="524"/>
                  <a:pt x="179" y="524"/>
                </a:cubicBezTo>
                <a:close/>
                <a:moveTo>
                  <a:pt x="258" y="528"/>
                </a:moveTo>
                <a:cubicBezTo>
                  <a:pt x="262" y="530"/>
                  <a:pt x="264" y="534"/>
                  <a:pt x="264" y="539"/>
                </a:cubicBezTo>
                <a:cubicBezTo>
                  <a:pt x="264" y="539"/>
                  <a:pt x="264" y="539"/>
                  <a:pt x="264" y="665"/>
                </a:cubicBezTo>
                <a:cubicBezTo>
                  <a:pt x="264" y="671"/>
                  <a:pt x="259" y="676"/>
                  <a:pt x="253" y="676"/>
                </a:cubicBezTo>
                <a:cubicBezTo>
                  <a:pt x="253" y="676"/>
                  <a:pt x="253" y="676"/>
                  <a:pt x="187" y="676"/>
                </a:cubicBezTo>
                <a:cubicBezTo>
                  <a:pt x="181" y="676"/>
                  <a:pt x="176" y="671"/>
                  <a:pt x="176" y="665"/>
                </a:cubicBezTo>
                <a:cubicBezTo>
                  <a:pt x="176" y="665"/>
                  <a:pt x="176" y="665"/>
                  <a:pt x="176" y="539"/>
                </a:cubicBezTo>
                <a:cubicBezTo>
                  <a:pt x="176" y="534"/>
                  <a:pt x="178" y="530"/>
                  <a:pt x="182" y="528"/>
                </a:cubicBezTo>
                <a:cubicBezTo>
                  <a:pt x="183" y="527"/>
                  <a:pt x="185" y="527"/>
                  <a:pt x="187" y="527"/>
                </a:cubicBezTo>
                <a:cubicBezTo>
                  <a:pt x="187" y="527"/>
                  <a:pt x="187" y="527"/>
                  <a:pt x="253" y="527"/>
                </a:cubicBezTo>
                <a:cubicBezTo>
                  <a:pt x="255" y="527"/>
                  <a:pt x="256" y="527"/>
                  <a:pt x="258" y="528"/>
                </a:cubicBezTo>
                <a:moveTo>
                  <a:pt x="249" y="651"/>
                </a:moveTo>
                <a:cubicBezTo>
                  <a:pt x="251" y="651"/>
                  <a:pt x="253" y="649"/>
                  <a:pt x="253" y="647"/>
                </a:cubicBezTo>
                <a:cubicBezTo>
                  <a:pt x="253" y="644"/>
                  <a:pt x="251" y="642"/>
                  <a:pt x="249" y="642"/>
                </a:cubicBezTo>
                <a:cubicBezTo>
                  <a:pt x="249" y="642"/>
                  <a:pt x="249" y="642"/>
                  <a:pt x="196" y="642"/>
                </a:cubicBezTo>
                <a:cubicBezTo>
                  <a:pt x="193" y="642"/>
                  <a:pt x="191" y="644"/>
                  <a:pt x="191" y="647"/>
                </a:cubicBezTo>
                <a:cubicBezTo>
                  <a:pt x="191" y="649"/>
                  <a:pt x="193" y="651"/>
                  <a:pt x="196" y="651"/>
                </a:cubicBezTo>
                <a:cubicBezTo>
                  <a:pt x="196" y="651"/>
                  <a:pt x="196" y="651"/>
                  <a:pt x="249" y="651"/>
                </a:cubicBezTo>
                <a:moveTo>
                  <a:pt x="249" y="630"/>
                </a:moveTo>
                <a:cubicBezTo>
                  <a:pt x="251" y="630"/>
                  <a:pt x="253" y="628"/>
                  <a:pt x="253" y="626"/>
                </a:cubicBezTo>
                <a:cubicBezTo>
                  <a:pt x="253" y="623"/>
                  <a:pt x="251" y="621"/>
                  <a:pt x="249" y="621"/>
                </a:cubicBezTo>
                <a:cubicBezTo>
                  <a:pt x="249" y="621"/>
                  <a:pt x="249" y="621"/>
                  <a:pt x="196" y="621"/>
                </a:cubicBezTo>
                <a:cubicBezTo>
                  <a:pt x="193" y="621"/>
                  <a:pt x="191" y="623"/>
                  <a:pt x="191" y="626"/>
                </a:cubicBezTo>
                <a:cubicBezTo>
                  <a:pt x="191" y="628"/>
                  <a:pt x="193" y="630"/>
                  <a:pt x="196" y="630"/>
                </a:cubicBezTo>
                <a:cubicBezTo>
                  <a:pt x="196" y="630"/>
                  <a:pt x="196" y="630"/>
                  <a:pt x="249" y="630"/>
                </a:cubicBezTo>
                <a:moveTo>
                  <a:pt x="249" y="609"/>
                </a:moveTo>
                <a:cubicBezTo>
                  <a:pt x="251" y="609"/>
                  <a:pt x="253" y="607"/>
                  <a:pt x="253" y="604"/>
                </a:cubicBezTo>
                <a:cubicBezTo>
                  <a:pt x="253" y="602"/>
                  <a:pt x="251" y="600"/>
                  <a:pt x="249" y="600"/>
                </a:cubicBezTo>
                <a:cubicBezTo>
                  <a:pt x="249" y="600"/>
                  <a:pt x="249" y="600"/>
                  <a:pt x="196" y="600"/>
                </a:cubicBezTo>
                <a:cubicBezTo>
                  <a:pt x="193" y="600"/>
                  <a:pt x="191" y="602"/>
                  <a:pt x="191" y="604"/>
                </a:cubicBezTo>
                <a:cubicBezTo>
                  <a:pt x="191" y="607"/>
                  <a:pt x="193" y="609"/>
                  <a:pt x="196" y="609"/>
                </a:cubicBezTo>
                <a:cubicBezTo>
                  <a:pt x="196" y="609"/>
                  <a:pt x="196" y="609"/>
                  <a:pt x="249" y="609"/>
                </a:cubicBezTo>
                <a:moveTo>
                  <a:pt x="246" y="554"/>
                </a:moveTo>
                <a:cubicBezTo>
                  <a:pt x="250" y="554"/>
                  <a:pt x="253" y="552"/>
                  <a:pt x="253" y="548"/>
                </a:cubicBezTo>
                <a:cubicBezTo>
                  <a:pt x="253" y="545"/>
                  <a:pt x="250" y="542"/>
                  <a:pt x="246" y="542"/>
                </a:cubicBezTo>
                <a:cubicBezTo>
                  <a:pt x="243" y="542"/>
                  <a:pt x="240" y="545"/>
                  <a:pt x="240" y="548"/>
                </a:cubicBezTo>
                <a:cubicBezTo>
                  <a:pt x="240" y="552"/>
                  <a:pt x="243" y="554"/>
                  <a:pt x="246" y="5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2" tIns="60936" rIns="121872" bIns="60936" numCol="1" anchor="t" anchorCtr="0" compatLnSpc="1">
            <a:prstTxWarp prst="textNoShape">
              <a:avLst/>
            </a:prstTxWarp>
          </a:bodyPr>
          <a:lstStyle/>
          <a:p>
            <a:pPr defTabSz="1218490"/>
            <a:endParaRPr lang="en-US" sz="2533" dirty="0">
              <a:solidFill>
                <a:srgbClr val="5F5F5F"/>
              </a:solidFill>
            </a:endParaRPr>
          </a:p>
        </p:txBody>
      </p:sp>
      <p:sp>
        <p:nvSpPr>
          <p:cNvPr id="12" name="Text Placeholder 3"/>
          <p:cNvSpPr txBox="1">
            <a:spLocks/>
          </p:cNvSpPr>
          <p:nvPr/>
        </p:nvSpPr>
        <p:spPr>
          <a:xfrm>
            <a:off x="2220117" y="3321646"/>
            <a:ext cx="10244414" cy="812274"/>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US" sz="3732" dirty="0">
                <a:solidFill>
                  <a:srgbClr val="0071BC">
                    <a:alpha val="99000"/>
                  </a:srgbClr>
                </a:solidFill>
                <a:latin typeface="Segoe UI Light"/>
              </a:rPr>
              <a:t>Direct Connectivity Using Virtual Networking</a:t>
            </a:r>
          </a:p>
          <a:p>
            <a:pPr marL="3174" lvl="1"/>
            <a:r>
              <a:rPr lang="en-US" sz="2133" dirty="0">
                <a:solidFill>
                  <a:srgbClr val="5F5F5F">
                    <a:alpha val="99000"/>
                  </a:srgbClr>
                </a:solidFill>
              </a:rPr>
              <a:t>For advanced connectivity scenarios such as Active Directory or DCOM</a:t>
            </a:r>
            <a:endParaRPr lang="en-US" sz="3199" dirty="0">
              <a:solidFill>
                <a:srgbClr val="00AEEF">
                  <a:alpha val="99000"/>
                </a:srgbClr>
              </a:solidFill>
              <a:latin typeface="Segoe UI Light"/>
            </a:endParaRPr>
          </a:p>
        </p:txBody>
      </p:sp>
      <p:sp>
        <p:nvSpPr>
          <p:cNvPr id="13" name="Text Placeholder 3"/>
          <p:cNvSpPr txBox="1">
            <a:spLocks/>
          </p:cNvSpPr>
          <p:nvPr/>
        </p:nvSpPr>
        <p:spPr>
          <a:xfrm>
            <a:off x="2220117" y="1830938"/>
            <a:ext cx="10244414" cy="812274"/>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732" dirty="0">
                <a:solidFill>
                  <a:srgbClr val="0071BC">
                    <a:alpha val="99000"/>
                  </a:srgbClr>
                </a:solidFill>
                <a:latin typeface="Segoe UI Light"/>
              </a:rPr>
              <a:t>Connect Cloud Apps via VIPs</a:t>
            </a:r>
          </a:p>
          <a:p>
            <a:pPr marL="3174" lvl="1"/>
            <a:r>
              <a:rPr lang="en-US" sz="2133" dirty="0">
                <a:solidFill>
                  <a:srgbClr val="5F5F5F">
                    <a:alpha val="99000"/>
                  </a:srgbClr>
                </a:solidFill>
              </a:rPr>
              <a:t>Easily compose services by connecting public endpoints</a:t>
            </a:r>
            <a:endParaRPr lang="en-US" sz="3199" dirty="0">
              <a:latin typeface="Segoe UI Light"/>
            </a:endParaRPr>
          </a:p>
        </p:txBody>
      </p:sp>
    </p:spTree>
    <p:extLst>
      <p:ext uri="{BB962C8B-B14F-4D97-AF65-F5344CB8AC3E}">
        <p14:creationId xmlns:p14="http://schemas.microsoft.com/office/powerpoint/2010/main" val="100591440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5400" dirty="0" smtClean="0">
                <a:solidFill>
                  <a:schemeClr val="tx1"/>
                </a:solidFill>
                <a:latin typeface="Segoe UI Light" pitchFamily="34" charset="0"/>
                <a:cs typeface="Segoe UI Light" pitchFamily="34" charset="0"/>
              </a:rPr>
              <a:t>Windows Azure Virtual Network</a:t>
            </a:r>
            <a:endParaRPr lang="en-US" sz="5400" dirty="0">
              <a:solidFill>
                <a:schemeClr val="tx1"/>
              </a:solidFill>
              <a:latin typeface="Segoe UI Light" pitchFamily="34" charset="0"/>
              <a:cs typeface="Segoe UI Light" pitchFamily="34" charset="0"/>
            </a:endParaRPr>
          </a:p>
        </p:txBody>
      </p:sp>
      <p:sp>
        <p:nvSpPr>
          <p:cNvPr id="3" name="Text Placeholder 2"/>
          <p:cNvSpPr>
            <a:spLocks noGrp="1"/>
          </p:cNvSpPr>
          <p:nvPr>
            <p:ph type="body" sz="quarter" idx="4294967295"/>
          </p:nvPr>
        </p:nvSpPr>
        <p:spPr>
          <a:xfrm>
            <a:off x="330415" y="1317541"/>
            <a:ext cx="8018463" cy="5731483"/>
          </a:xfrm>
        </p:spPr>
        <p:txBody>
          <a:bodyPr/>
          <a:lstStyle/>
          <a:p>
            <a:pPr marL="0" lvl="1" indent="0">
              <a:lnSpc>
                <a:spcPct val="100000"/>
              </a:lnSpc>
              <a:buNone/>
            </a:pPr>
            <a:r>
              <a:rPr lang="en-US" sz="3822" dirty="0">
                <a:solidFill>
                  <a:schemeClr val="tx2"/>
                </a:solidFill>
                <a:latin typeface="+mj-lt"/>
              </a:rPr>
              <a:t>Persistent IP Address Requirements</a:t>
            </a:r>
          </a:p>
          <a:p>
            <a:pPr marL="336033" lvl="1" indent="-336033"/>
            <a:r>
              <a:rPr lang="en-US" sz="2000" spc="-38" dirty="0">
                <a:solidFill>
                  <a:schemeClr val="tx1">
                    <a:alpha val="99000"/>
                  </a:schemeClr>
                </a:solidFill>
              </a:rPr>
              <a:t>Virtual Machines deployed into a virtual network have an infinite DHCP lease</a:t>
            </a:r>
          </a:p>
          <a:p>
            <a:pPr lvl="1"/>
            <a:endParaRPr lang="en-US" sz="800" dirty="0">
              <a:solidFill>
                <a:schemeClr val="accent2"/>
              </a:solidFill>
              <a:latin typeface="Segoe UI Light" pitchFamily="34" charset="0"/>
              <a:cs typeface="Segoe UI Light" pitchFamily="34" charset="0"/>
            </a:endParaRPr>
          </a:p>
          <a:p>
            <a:pPr marL="0" lvl="1" indent="0">
              <a:lnSpc>
                <a:spcPct val="100000"/>
              </a:lnSpc>
              <a:buNone/>
            </a:pPr>
            <a:r>
              <a:rPr lang="en-US" sz="3822" dirty="0">
                <a:solidFill>
                  <a:schemeClr val="tx2"/>
                </a:solidFill>
                <a:latin typeface="+mj-lt"/>
              </a:rPr>
              <a:t>Hybrid On-Premises Cloud Apps</a:t>
            </a:r>
          </a:p>
          <a:p>
            <a:pPr marL="336033" lvl="1" indent="-336033"/>
            <a:r>
              <a:rPr lang="en-US" sz="2000" spc="-38" dirty="0">
                <a:solidFill>
                  <a:schemeClr val="tx1">
                    <a:alpha val="99000"/>
                  </a:schemeClr>
                </a:solidFill>
              </a:rPr>
              <a:t>Requirement for connectivity between your data center and the public cloud</a:t>
            </a:r>
          </a:p>
          <a:p>
            <a:pPr lvl="1"/>
            <a:endParaRPr lang="en-US" sz="800" dirty="0">
              <a:solidFill>
                <a:schemeClr val="accent2"/>
              </a:solidFill>
              <a:latin typeface="Segoe UI Light" pitchFamily="34" charset="0"/>
              <a:cs typeface="Segoe UI Light" pitchFamily="34" charset="0"/>
            </a:endParaRPr>
          </a:p>
          <a:p>
            <a:pPr marL="0" lvl="1" indent="0">
              <a:lnSpc>
                <a:spcPct val="100000"/>
              </a:lnSpc>
              <a:buNone/>
            </a:pPr>
            <a:r>
              <a:rPr lang="en-US" sz="3822" dirty="0">
                <a:solidFill>
                  <a:schemeClr val="tx2"/>
                </a:solidFill>
                <a:latin typeface="+mj-lt"/>
              </a:rPr>
              <a:t>Connectivity between cloud </a:t>
            </a:r>
            <a:r>
              <a:rPr lang="en-US" sz="3822" dirty="0" smtClean="0">
                <a:solidFill>
                  <a:schemeClr val="tx2"/>
                </a:solidFill>
                <a:latin typeface="+mj-lt"/>
              </a:rPr>
              <a:t>services</a:t>
            </a:r>
            <a:endParaRPr lang="en-US" sz="3822" dirty="0">
              <a:solidFill>
                <a:schemeClr val="tx2"/>
              </a:solidFill>
              <a:latin typeface="+mj-lt"/>
            </a:endParaRPr>
          </a:p>
          <a:p>
            <a:pPr marL="336033" lvl="1" indent="-336033"/>
            <a:r>
              <a:rPr lang="en-US" sz="2000" spc="-38" dirty="0">
                <a:solidFill>
                  <a:schemeClr val="tx1">
                    <a:alpha val="99000"/>
                  </a:schemeClr>
                </a:solidFill>
              </a:rPr>
              <a:t>Deploying Active Directory in the Cloud or connecting a PaaS to </a:t>
            </a:r>
            <a:r>
              <a:rPr lang="en-US" sz="2000" spc="-38" dirty="0" err="1">
                <a:solidFill>
                  <a:schemeClr val="tx1">
                    <a:alpha val="99000"/>
                  </a:schemeClr>
                </a:solidFill>
              </a:rPr>
              <a:t>IaaS</a:t>
            </a:r>
            <a:r>
              <a:rPr lang="en-US" sz="2000" spc="-38" dirty="0">
                <a:solidFill>
                  <a:schemeClr val="tx1">
                    <a:alpha val="99000"/>
                  </a:schemeClr>
                </a:solidFill>
              </a:rPr>
              <a:t> Service</a:t>
            </a:r>
          </a:p>
          <a:p>
            <a:pPr lvl="1"/>
            <a:endParaRPr lang="en-US" sz="800" dirty="0">
              <a:solidFill>
                <a:schemeClr val="accent2"/>
              </a:solidFill>
            </a:endParaRPr>
          </a:p>
          <a:p>
            <a:endParaRPr lang="en-US" dirty="0" smtClean="0"/>
          </a:p>
          <a:p>
            <a:endParaRPr lang="en-US" dirty="0"/>
          </a:p>
        </p:txBody>
      </p:sp>
      <p:sp>
        <p:nvSpPr>
          <p:cNvPr id="6" name="Rectangle 5"/>
          <p:cNvSpPr/>
          <p:nvPr>
            <p:custDataLst>
              <p:tags r:id="rId1"/>
            </p:custDataLst>
          </p:nvPr>
        </p:nvSpPr>
        <p:spPr bwMode="auto">
          <a:xfrm>
            <a:off x="8457937" y="1614417"/>
            <a:ext cx="3535646" cy="361592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9" tIns="34295" rIns="68562" bIns="68589" numCol="1" spcCol="0" rtlCol="0" anchor="b" anchorCtr="0" compatLnSpc="1">
            <a:prstTxWarp prst="textNoShape">
              <a:avLst/>
            </a:prstTxWarp>
          </a:bodyPr>
          <a:lstStyle/>
          <a:p>
            <a:pPr algn="ctr" defTabSz="685432" fontAlgn="base">
              <a:spcBef>
                <a:spcPts val="900"/>
              </a:spcBef>
              <a:spcAft>
                <a:spcPct val="0"/>
              </a:spcAft>
            </a:pPr>
            <a:r>
              <a:rPr lang="en-US" sz="2400" dirty="0">
                <a:ln>
                  <a:solidFill>
                    <a:schemeClr val="bg1">
                      <a:alpha val="0"/>
                    </a:schemeClr>
                  </a:solidFill>
                </a:ln>
                <a:solidFill>
                  <a:schemeClr val="bg1">
                    <a:lumMod val="75000"/>
                    <a:lumOff val="25000"/>
                  </a:schemeClr>
                </a:solidFill>
                <a:latin typeface="Segoe UI Light" pitchFamily="34" charset="0"/>
              </a:rPr>
              <a:t>Corpnet</a:t>
            </a:r>
          </a:p>
        </p:txBody>
      </p:sp>
      <p:sp>
        <p:nvSpPr>
          <p:cNvPr id="7" name="Oval 6"/>
          <p:cNvSpPr/>
          <p:nvPr>
            <p:custDataLst>
              <p:tags r:id="rId2"/>
            </p:custDataLst>
          </p:nvPr>
        </p:nvSpPr>
        <p:spPr bwMode="auto">
          <a:xfrm>
            <a:off x="8993567" y="3537977"/>
            <a:ext cx="2469523" cy="1165860"/>
          </a:xfrm>
          <a:prstGeom prst="ellipse">
            <a:avLst/>
          </a:prstGeom>
          <a:solidFill>
            <a:schemeClr val="accent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595959"/>
              </a:solidFill>
            </a:endParaRPr>
          </a:p>
        </p:txBody>
      </p:sp>
      <p:grpSp>
        <p:nvGrpSpPr>
          <p:cNvPr id="8" name="Group 7"/>
          <p:cNvGrpSpPr/>
          <p:nvPr/>
        </p:nvGrpSpPr>
        <p:grpSpPr>
          <a:xfrm>
            <a:off x="9078375" y="1666461"/>
            <a:ext cx="2276815" cy="1525628"/>
            <a:chOff x="7479592" y="1494853"/>
            <a:chExt cx="3649895" cy="2446325"/>
          </a:xfrm>
          <a:solidFill>
            <a:schemeClr val="accent3"/>
          </a:solidFill>
        </p:grpSpPr>
        <p:sp>
          <p:nvSpPr>
            <p:cNvPr id="42" name="Freeform 6"/>
            <p:cNvSpPr>
              <a:spLocks/>
            </p:cNvSpPr>
            <p:nvPr/>
          </p:nvSpPr>
          <p:spPr bwMode="auto">
            <a:xfrm>
              <a:off x="7479592" y="1494853"/>
              <a:ext cx="3649895" cy="2446325"/>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grpFill/>
            <a:ln>
              <a:noFill/>
            </a:ln>
          </p:spPr>
          <p:txBody>
            <a:bodyPr vert="horz" wrap="square" lIns="82305" tIns="41153" rIns="82305" bIns="41153" numCol="1" anchor="t" anchorCtr="0" compatLnSpc="1">
              <a:prstTxWarp prst="textNoShape">
                <a:avLst/>
              </a:prstTxWarp>
            </a:bodyPr>
            <a:lstStyle/>
            <a:p>
              <a:endParaRPr lang="en-US" sz="1200" dirty="0"/>
            </a:p>
          </p:txBody>
        </p:sp>
        <p:sp>
          <p:nvSpPr>
            <p:cNvPr id="43" name="Rectangle 42"/>
            <p:cNvSpPr/>
            <p:nvPr/>
          </p:nvSpPr>
          <p:spPr>
            <a:xfrm>
              <a:off x="8165814" y="1990103"/>
              <a:ext cx="2411946" cy="518191"/>
            </a:xfrm>
            <a:prstGeom prst="rect">
              <a:avLst/>
            </a:prstGeom>
            <a:grpFill/>
          </p:spPr>
          <p:txBody>
            <a:bodyPr wrap="none">
              <a:spAutoFit/>
            </a:bodyPr>
            <a:lstStyle/>
            <a:p>
              <a:pPr algn="ctr" defTabSz="685432" fontAlgn="base">
                <a:spcBef>
                  <a:spcPts val="900"/>
                </a:spcBef>
                <a:spcAft>
                  <a:spcPct val="0"/>
                </a:spcAft>
              </a:pPr>
              <a:r>
                <a:rPr lang="en-US" sz="1500" dirty="0">
                  <a:ln>
                    <a:solidFill>
                      <a:srgbClr val="FFFFFF">
                        <a:alpha val="0"/>
                      </a:srgbClr>
                    </a:solidFill>
                  </a:ln>
                  <a:solidFill>
                    <a:schemeClr val="bg1">
                      <a:alpha val="99000"/>
                    </a:schemeClr>
                  </a:solidFill>
                </a:rPr>
                <a:t>Windows Azure</a:t>
              </a:r>
            </a:p>
          </p:txBody>
        </p:sp>
      </p:grpSp>
      <p:sp>
        <p:nvSpPr>
          <p:cNvPr id="9" name="Rectangle 8"/>
          <p:cNvSpPr/>
          <p:nvPr>
            <p:custDataLst>
              <p:tags r:id="rId3"/>
            </p:custDataLst>
          </p:nvPr>
        </p:nvSpPr>
        <p:spPr>
          <a:xfrm>
            <a:off x="9302691" y="2298797"/>
            <a:ext cx="1783544" cy="685800"/>
          </a:xfrm>
          <a:prstGeom prst="rect">
            <a:avLst/>
          </a:prstGeom>
          <a:noFill/>
          <a:ln w="19050">
            <a:solidFill>
              <a:schemeClr val="bg1">
                <a:lumMod val="9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n>
                <a:solidFill>
                  <a:schemeClr val="bg1">
                    <a:alpha val="0"/>
                  </a:schemeClr>
                </a:solidFill>
              </a:ln>
            </a:endParaRPr>
          </a:p>
        </p:txBody>
      </p:sp>
      <p:sp>
        <p:nvSpPr>
          <p:cNvPr id="10" name="Rectangle 9"/>
          <p:cNvSpPr/>
          <p:nvPr/>
        </p:nvSpPr>
        <p:spPr>
          <a:xfrm>
            <a:off x="9372726" y="2368099"/>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900" dirty="0" smtClean="0">
                <a:ln>
                  <a:solidFill>
                    <a:schemeClr val="bg1">
                      <a:alpha val="0"/>
                    </a:schemeClr>
                  </a:solidFill>
                </a:ln>
              </a:rPr>
              <a:t>VM </a:t>
            </a:r>
            <a:r>
              <a:rPr lang="en-US" sz="900" dirty="0">
                <a:ln>
                  <a:solidFill>
                    <a:schemeClr val="bg1">
                      <a:alpha val="0"/>
                    </a:schemeClr>
                  </a:solidFill>
                </a:ln>
              </a:rPr>
              <a:t>1</a:t>
            </a:r>
          </a:p>
        </p:txBody>
      </p:sp>
      <p:sp>
        <p:nvSpPr>
          <p:cNvPr id="11" name="Rectangle 10"/>
          <p:cNvSpPr/>
          <p:nvPr/>
        </p:nvSpPr>
        <p:spPr>
          <a:xfrm>
            <a:off x="10532326" y="2368099"/>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900" dirty="0" smtClean="0">
                <a:ln>
                  <a:solidFill>
                    <a:schemeClr val="bg1">
                      <a:alpha val="0"/>
                    </a:schemeClr>
                  </a:solidFill>
                </a:ln>
              </a:rPr>
              <a:t>VM 2</a:t>
            </a:r>
            <a:endParaRPr lang="en-US" sz="900" dirty="0">
              <a:ln>
                <a:solidFill>
                  <a:schemeClr val="bg1">
                    <a:alpha val="0"/>
                  </a:schemeClr>
                </a:solidFill>
              </a:ln>
            </a:endParaRPr>
          </a:p>
        </p:txBody>
      </p:sp>
      <p:sp>
        <p:nvSpPr>
          <p:cNvPr id="12" name="Rectangle 11"/>
          <p:cNvSpPr/>
          <p:nvPr>
            <p:custDataLst>
              <p:tags r:id="rId4"/>
            </p:custDataLst>
          </p:nvPr>
        </p:nvSpPr>
        <p:spPr>
          <a:xfrm>
            <a:off x="9952938" y="2716936"/>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4295" tIns="34295" rIns="34295" bIns="34295" rtlCol="0" anchor="ctr"/>
          <a:lstStyle/>
          <a:p>
            <a:pPr algn="ctr"/>
            <a:r>
              <a:rPr lang="en-US" sz="900" dirty="0" smtClean="0">
                <a:ln>
                  <a:solidFill>
                    <a:schemeClr val="bg1">
                      <a:alpha val="0"/>
                    </a:schemeClr>
                  </a:solidFill>
                </a:ln>
              </a:rPr>
              <a:t>ROLE 1</a:t>
            </a:r>
            <a:endParaRPr lang="en-US" sz="900" dirty="0">
              <a:ln>
                <a:solidFill>
                  <a:schemeClr val="bg1">
                    <a:alpha val="0"/>
                  </a:schemeClr>
                </a:solidFill>
              </a:ln>
            </a:endParaRPr>
          </a:p>
        </p:txBody>
      </p:sp>
      <p:cxnSp>
        <p:nvCxnSpPr>
          <p:cNvPr id="13" name="Straight Connector 12"/>
          <p:cNvCxnSpPr>
            <a:stCxn id="10" idx="3"/>
            <a:endCxn id="11" idx="1"/>
          </p:cNvCxnSpPr>
          <p:nvPr>
            <p:custDataLst>
              <p:tags r:id="rId5"/>
            </p:custDataLst>
          </p:nvPr>
        </p:nvCxnSpPr>
        <p:spPr>
          <a:xfrm>
            <a:off x="9852912" y="2470969"/>
            <a:ext cx="679415"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custDataLst>
              <p:tags r:id="rId6"/>
            </p:custDataLst>
          </p:nvPr>
        </p:nvSpPr>
        <p:spPr>
          <a:xfrm>
            <a:off x="9335557" y="2333809"/>
            <a:ext cx="1714947" cy="274320"/>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n>
                <a:solidFill>
                  <a:schemeClr val="bg1">
                    <a:alpha val="0"/>
                  </a:schemeClr>
                </a:solidFill>
              </a:ln>
            </a:endParaRPr>
          </a:p>
        </p:txBody>
      </p:sp>
      <p:sp>
        <p:nvSpPr>
          <p:cNvPr id="15" name="Rectangle 14"/>
          <p:cNvSpPr/>
          <p:nvPr>
            <p:custDataLst>
              <p:tags r:id="rId7"/>
            </p:custDataLst>
          </p:nvPr>
        </p:nvSpPr>
        <p:spPr>
          <a:xfrm>
            <a:off x="9918639" y="2682646"/>
            <a:ext cx="548783" cy="274320"/>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n>
                <a:solidFill>
                  <a:schemeClr val="bg1">
                    <a:alpha val="0"/>
                  </a:schemeClr>
                </a:solidFill>
              </a:ln>
            </a:endParaRPr>
          </a:p>
        </p:txBody>
      </p:sp>
      <p:cxnSp>
        <p:nvCxnSpPr>
          <p:cNvPr id="16" name="Straight Connector 117"/>
          <p:cNvCxnSpPr>
            <a:stCxn id="10" idx="2"/>
            <a:endCxn id="12" idx="0"/>
          </p:cNvCxnSpPr>
          <p:nvPr>
            <p:custDataLst>
              <p:tags r:id="rId8"/>
            </p:custDataLst>
          </p:nvPr>
        </p:nvCxnSpPr>
        <p:spPr>
          <a:xfrm rot="16200000" flipH="1">
            <a:off x="9831377" y="2355281"/>
            <a:ext cx="143096" cy="580212"/>
          </a:xfrm>
          <a:prstGeom prst="bentConnector3">
            <a:avLst>
              <a:gd name="adj1" fmla="val 50000"/>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9321536" y="2760758"/>
            <a:ext cx="554623" cy="196208"/>
          </a:xfrm>
          <a:prstGeom prst="rect">
            <a:avLst/>
          </a:prstGeom>
        </p:spPr>
        <p:txBody>
          <a:bodyPr wrap="none" lIns="68589" tIns="34295" rIns="68589" bIns="34295">
            <a:spAutoFit/>
          </a:bodyPr>
          <a:lstStyle/>
          <a:p>
            <a:pPr algn="ctr" defTabSz="685432" fontAlgn="base">
              <a:spcBef>
                <a:spcPts val="900"/>
              </a:spcBef>
              <a:spcAft>
                <a:spcPct val="0"/>
              </a:spcAft>
            </a:pPr>
            <a:r>
              <a:rPr lang="en-US" sz="800" dirty="0">
                <a:ln>
                  <a:solidFill>
                    <a:srgbClr val="FFFFFF">
                      <a:alpha val="0"/>
                    </a:srgbClr>
                  </a:solidFill>
                </a:ln>
              </a:rPr>
              <a:t>Subnet 2</a:t>
            </a:r>
          </a:p>
        </p:txBody>
      </p:sp>
      <p:sp>
        <p:nvSpPr>
          <p:cNvPr id="18" name="Rectangle 17"/>
          <p:cNvSpPr/>
          <p:nvPr/>
        </p:nvSpPr>
        <p:spPr>
          <a:xfrm>
            <a:off x="10511155" y="2572653"/>
            <a:ext cx="554624" cy="196208"/>
          </a:xfrm>
          <a:prstGeom prst="rect">
            <a:avLst/>
          </a:prstGeom>
        </p:spPr>
        <p:txBody>
          <a:bodyPr wrap="none" lIns="68589" tIns="34295" rIns="68589" bIns="34295">
            <a:spAutoFit/>
          </a:bodyPr>
          <a:lstStyle/>
          <a:p>
            <a:pPr algn="ctr" defTabSz="685432" fontAlgn="base">
              <a:spcBef>
                <a:spcPts val="900"/>
              </a:spcBef>
              <a:spcAft>
                <a:spcPct val="0"/>
              </a:spcAft>
            </a:pPr>
            <a:r>
              <a:rPr lang="en-US" sz="800" dirty="0">
                <a:ln>
                  <a:solidFill>
                    <a:srgbClr val="FFFFFF">
                      <a:alpha val="0"/>
                    </a:srgbClr>
                  </a:solidFill>
                </a:ln>
              </a:rPr>
              <a:t>Subnet 1</a:t>
            </a:r>
          </a:p>
        </p:txBody>
      </p:sp>
      <p:cxnSp>
        <p:nvCxnSpPr>
          <p:cNvPr id="19" name="Straight Arrow Connector 18"/>
          <p:cNvCxnSpPr/>
          <p:nvPr/>
        </p:nvCxnSpPr>
        <p:spPr>
          <a:xfrm flipV="1">
            <a:off x="10292051" y="3066873"/>
            <a:ext cx="285072" cy="404852"/>
          </a:xfrm>
          <a:prstGeom prst="straightConnector1">
            <a:avLst/>
          </a:prstGeom>
          <a:ln w="19050">
            <a:solidFill>
              <a:schemeClr val="tx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9292374" y="3637289"/>
            <a:ext cx="1082728" cy="31380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9626555" y="3615858"/>
            <a:ext cx="702100" cy="53171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9936667" y="3596807"/>
            <a:ext cx="391988" cy="64125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0289355" y="3664078"/>
            <a:ext cx="397357" cy="1390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10481258" y="3951097"/>
            <a:ext cx="183643" cy="28696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672514" y="3951096"/>
            <a:ext cx="357533" cy="16981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672514" y="3951097"/>
            <a:ext cx="100649" cy="2321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Freeform 6"/>
          <p:cNvSpPr>
            <a:spLocks noEditPoints="1"/>
          </p:cNvSpPr>
          <p:nvPr/>
        </p:nvSpPr>
        <p:spPr bwMode="auto">
          <a:xfrm>
            <a:off x="9096057" y="3915402"/>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sp>
        <p:nvSpPr>
          <p:cNvPr id="28" name="Freeform 6"/>
          <p:cNvSpPr>
            <a:spLocks noEditPoints="1"/>
          </p:cNvSpPr>
          <p:nvPr/>
        </p:nvSpPr>
        <p:spPr bwMode="auto">
          <a:xfrm>
            <a:off x="9441428" y="4153527"/>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sp>
        <p:nvSpPr>
          <p:cNvPr id="29" name="Freeform 6"/>
          <p:cNvSpPr>
            <a:spLocks noEditPoints="1"/>
          </p:cNvSpPr>
          <p:nvPr/>
        </p:nvSpPr>
        <p:spPr bwMode="auto">
          <a:xfrm>
            <a:off x="9817764" y="4258302"/>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sp>
        <p:nvSpPr>
          <p:cNvPr id="30" name="Freeform 6"/>
          <p:cNvSpPr>
            <a:spLocks noEditPoints="1"/>
          </p:cNvSpPr>
          <p:nvPr/>
        </p:nvSpPr>
        <p:spPr bwMode="auto">
          <a:xfrm>
            <a:off x="10370358" y="4258302"/>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sp>
        <p:nvSpPr>
          <p:cNvPr id="31" name="Freeform 6"/>
          <p:cNvSpPr>
            <a:spLocks noEditPoints="1"/>
          </p:cNvSpPr>
          <p:nvPr/>
        </p:nvSpPr>
        <p:spPr bwMode="auto">
          <a:xfrm>
            <a:off x="10765748" y="4189246"/>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sp>
        <p:nvSpPr>
          <p:cNvPr id="32" name="Freeform 6"/>
          <p:cNvSpPr>
            <a:spLocks noEditPoints="1"/>
          </p:cNvSpPr>
          <p:nvPr/>
        </p:nvSpPr>
        <p:spPr bwMode="auto">
          <a:xfrm>
            <a:off x="11042045" y="4079709"/>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endParaRPr lang="en-US" dirty="0"/>
          </a:p>
        </p:txBody>
      </p:sp>
      <p:grpSp>
        <p:nvGrpSpPr>
          <p:cNvPr id="33" name="Group 32"/>
          <p:cNvGrpSpPr/>
          <p:nvPr/>
        </p:nvGrpSpPr>
        <p:grpSpPr>
          <a:xfrm>
            <a:off x="9935040" y="3487762"/>
            <a:ext cx="674676" cy="186906"/>
            <a:chOff x="8924116" y="3944007"/>
            <a:chExt cx="899334" cy="249208"/>
          </a:xfrm>
        </p:grpSpPr>
        <p:sp>
          <p:nvSpPr>
            <p:cNvPr id="40" name="Rectangle 39"/>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41"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4" name="Group 33"/>
          <p:cNvGrpSpPr/>
          <p:nvPr/>
        </p:nvGrpSpPr>
        <p:grpSpPr>
          <a:xfrm>
            <a:off x="10399910" y="3801963"/>
            <a:ext cx="559535" cy="155009"/>
            <a:chOff x="8924116" y="3944007"/>
            <a:chExt cx="899334" cy="249208"/>
          </a:xfrm>
        </p:grpSpPr>
        <p:sp>
          <p:nvSpPr>
            <p:cNvPr id="38" name="Rectangle 37"/>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39"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5" name="Group 34"/>
          <p:cNvGrpSpPr/>
          <p:nvPr/>
        </p:nvGrpSpPr>
        <p:grpSpPr>
          <a:xfrm>
            <a:off x="10554329" y="2920214"/>
            <a:ext cx="426962" cy="118281"/>
            <a:chOff x="8924116" y="3944007"/>
            <a:chExt cx="899334" cy="249208"/>
          </a:xfrm>
        </p:grpSpPr>
        <p:sp>
          <p:nvSpPr>
            <p:cNvPr id="36" name="Rectangle 35"/>
            <p:cNvSpPr/>
            <p:nvPr/>
          </p:nvSpPr>
          <p:spPr bwMode="auto">
            <a:xfrm>
              <a:off x="8963025" y="3976688"/>
              <a:ext cx="802481" cy="1928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37"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428444055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Elbow Connector 23"/>
          <p:cNvCxnSpPr/>
          <p:nvPr/>
        </p:nvCxnSpPr>
        <p:spPr>
          <a:xfrm rot="10800000" flipV="1">
            <a:off x="6248650" y="1482279"/>
            <a:ext cx="4477670" cy="4509865"/>
          </a:xfrm>
          <a:prstGeom prst="bentConnector3">
            <a:avLst>
              <a:gd name="adj1" fmla="val 108823"/>
            </a:avLst>
          </a:prstGeom>
          <a:ln w="3175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7" name="Rectangle 116"/>
          <p:cNvSpPr/>
          <p:nvPr/>
        </p:nvSpPr>
        <p:spPr bwMode="auto">
          <a:xfrm rot="5400000">
            <a:off x="5209678" y="4070772"/>
            <a:ext cx="2745878" cy="42071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8" name="Rounded Rectangle 117"/>
          <p:cNvSpPr/>
          <p:nvPr/>
        </p:nvSpPr>
        <p:spPr bwMode="auto">
          <a:xfrm rot="1804617">
            <a:off x="6306560" y="2685522"/>
            <a:ext cx="764510"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 name="Rounded Rectangle 10"/>
          <p:cNvSpPr/>
          <p:nvPr/>
        </p:nvSpPr>
        <p:spPr bwMode="auto">
          <a:xfrm rot="19727983">
            <a:off x="6782714" y="2621906"/>
            <a:ext cx="764510"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Connecting Applications and VMs</a:t>
            </a:r>
          </a:p>
        </p:txBody>
      </p:sp>
      <p:sp>
        <p:nvSpPr>
          <p:cNvPr id="28" name="Content Placeholder 2"/>
          <p:cNvSpPr>
            <a:spLocks noGrp="1"/>
          </p:cNvSpPr>
          <p:nvPr>
            <p:ph type="body" sz="quarter" idx="4294967295"/>
          </p:nvPr>
        </p:nvSpPr>
        <p:spPr>
          <a:xfrm>
            <a:off x="269170" y="1424998"/>
            <a:ext cx="5159375" cy="2498995"/>
          </a:xfrm>
        </p:spPr>
        <p:txBody>
          <a:bodyPr/>
          <a:lstStyle/>
          <a:p>
            <a:pPr marL="0" indent="0">
              <a:buNone/>
            </a:pPr>
            <a:r>
              <a:rPr lang="en-US" sz="4000" dirty="0">
                <a:solidFill>
                  <a:schemeClr val="tx2">
                    <a:alpha val="99000"/>
                  </a:schemeClr>
                </a:solidFill>
              </a:rPr>
              <a:t>Strengths</a:t>
            </a:r>
            <a:endParaRPr lang="en-US" sz="3199" dirty="0">
              <a:solidFill>
                <a:schemeClr val="tx2">
                  <a:alpha val="99000"/>
                </a:schemeClr>
              </a:solidFill>
            </a:endParaRPr>
          </a:p>
          <a:p>
            <a:pPr lvl="1"/>
            <a:r>
              <a:rPr lang="en-US" sz="2000" spc="0" dirty="0"/>
              <a:t>Simplicity</a:t>
            </a:r>
          </a:p>
          <a:p>
            <a:pPr lvl="1"/>
            <a:r>
              <a:rPr lang="en-US" sz="2000" spc="0" dirty="0"/>
              <a:t>Tenant Autonomy</a:t>
            </a:r>
          </a:p>
          <a:p>
            <a:pPr lvl="1"/>
            <a:r>
              <a:rPr lang="en-US" sz="2000" spc="0" dirty="0"/>
              <a:t>VIP Swap (cloud services)</a:t>
            </a:r>
          </a:p>
          <a:p>
            <a:pPr lvl="1"/>
            <a:r>
              <a:rPr lang="en-US" sz="2000" spc="0" dirty="0"/>
              <a:t>Easy Local Dev/Test</a:t>
            </a:r>
          </a:p>
          <a:p>
            <a:pPr lvl="1"/>
            <a:endParaRPr lang="en-US" sz="2399" spc="0" dirty="0"/>
          </a:p>
        </p:txBody>
      </p:sp>
      <p:sp>
        <p:nvSpPr>
          <p:cNvPr id="29" name="TextBox 28"/>
          <p:cNvSpPr txBox="1"/>
          <p:nvPr/>
        </p:nvSpPr>
        <p:spPr>
          <a:xfrm>
            <a:off x="4488241" y="2075629"/>
            <a:ext cx="1336197" cy="1722779"/>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r>
              <a:rPr lang="en-US" sz="1866" dirty="0"/>
              <a:t>SQL Data Access Traffic Through Public Endpoint</a:t>
            </a:r>
          </a:p>
        </p:txBody>
      </p:sp>
      <p:sp>
        <p:nvSpPr>
          <p:cNvPr id="30" name="Content Placeholder 2"/>
          <p:cNvSpPr txBox="1">
            <a:spLocks/>
          </p:cNvSpPr>
          <p:nvPr/>
        </p:nvSpPr>
        <p:spPr>
          <a:xfrm>
            <a:off x="269170" y="4063960"/>
            <a:ext cx="5159444" cy="2183407"/>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latin typeface="+mj-lt"/>
              </a:rPr>
              <a:t>Weaknesses</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Higher Latency</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Less Secure</a:t>
            </a:r>
            <a:br>
              <a:rPr lang="en-US" sz="2000" dirty="0">
                <a:gradFill>
                  <a:gsLst>
                    <a:gs pos="1250">
                      <a:schemeClr val="tx1"/>
                    </a:gs>
                    <a:gs pos="100000">
                      <a:schemeClr val="tx1"/>
                    </a:gs>
                  </a:gsLst>
                  <a:lin ang="5400000" scaled="0"/>
                </a:gradFill>
              </a:rPr>
            </a:br>
            <a:r>
              <a:rPr lang="en-US" sz="2000" dirty="0">
                <a:gradFill>
                  <a:gsLst>
                    <a:gs pos="1250">
                      <a:schemeClr val="tx1"/>
                    </a:gs>
                    <a:gs pos="100000">
                      <a:schemeClr val="tx1"/>
                    </a:gs>
                  </a:gsLst>
                  <a:lin ang="5400000" scaled="0"/>
                </a:gradFill>
              </a:rPr>
              <a:t>Management/Deployment Overhead</a:t>
            </a:r>
          </a:p>
        </p:txBody>
      </p:sp>
      <p:grpSp>
        <p:nvGrpSpPr>
          <p:cNvPr id="42" name="Group 41"/>
          <p:cNvGrpSpPr/>
          <p:nvPr/>
        </p:nvGrpSpPr>
        <p:grpSpPr>
          <a:xfrm>
            <a:off x="7759734" y="4193367"/>
            <a:ext cx="3908394" cy="2262084"/>
            <a:chOff x="214313" y="2174875"/>
            <a:chExt cx="990600" cy="598488"/>
          </a:xfrm>
          <a:solidFill>
            <a:schemeClr val="accent2"/>
          </a:solidFill>
        </p:grpSpPr>
        <p:sp>
          <p:nvSpPr>
            <p:cNvPr id="43"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4"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grpSp>
        <p:nvGrpSpPr>
          <p:cNvPr id="45" name="Group 44"/>
          <p:cNvGrpSpPr/>
          <p:nvPr/>
        </p:nvGrpSpPr>
        <p:grpSpPr>
          <a:xfrm>
            <a:off x="7759731" y="1402653"/>
            <a:ext cx="3908394" cy="2262084"/>
            <a:chOff x="214313" y="2174875"/>
            <a:chExt cx="990600" cy="598488"/>
          </a:xfrm>
          <a:solidFill>
            <a:schemeClr val="accent2"/>
          </a:solidFill>
        </p:grpSpPr>
        <p:sp>
          <p:nvSpPr>
            <p:cNvPr id="46"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7"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pic>
        <p:nvPicPr>
          <p:cNvPr id="171" name="Picture 170"/>
          <p:cNvPicPr>
            <a:picLocks noChangeAspect="1"/>
          </p:cNvPicPr>
          <p:nvPr/>
        </p:nvPicPr>
        <p:blipFill>
          <a:blip r:embed="rId4"/>
          <a:stretch>
            <a:fillRect/>
          </a:stretch>
        </p:blipFill>
        <p:spPr>
          <a:xfrm>
            <a:off x="9228827" y="5341148"/>
            <a:ext cx="581187" cy="531085"/>
          </a:xfrm>
          <a:prstGeom prst="rect">
            <a:avLst/>
          </a:prstGeom>
        </p:spPr>
      </p:pic>
      <p:sp>
        <p:nvSpPr>
          <p:cNvPr id="50" name="TextBox 49"/>
          <p:cNvSpPr txBox="1"/>
          <p:nvPr/>
        </p:nvSpPr>
        <p:spPr>
          <a:xfrm>
            <a:off x="8153495" y="3362838"/>
            <a:ext cx="2336917" cy="225575"/>
          </a:xfrm>
          <a:prstGeom prst="rect">
            <a:avLst/>
          </a:prstGeom>
          <a:noFill/>
        </p:spPr>
        <p:txBody>
          <a:bodyPr wrap="square" lIns="0" tIns="0" rIns="0" bIns="0" rtlCol="0">
            <a:spAutoFit/>
          </a:bodyPr>
          <a:lstStyle/>
          <a:p>
            <a:pPr algn="ctr"/>
            <a:r>
              <a:rPr lang="en-US" sz="1466" dirty="0">
                <a:solidFill>
                  <a:schemeClr val="bg1">
                    <a:alpha val="99000"/>
                  </a:schemeClr>
                </a:solidFill>
              </a:rPr>
              <a:t>Cloud Service or Web Site</a:t>
            </a:r>
          </a:p>
        </p:txBody>
      </p:sp>
      <p:sp>
        <p:nvSpPr>
          <p:cNvPr id="54" name="TextBox 53"/>
          <p:cNvSpPr txBox="1"/>
          <p:nvPr/>
        </p:nvSpPr>
        <p:spPr>
          <a:xfrm>
            <a:off x="10266117" y="4478372"/>
            <a:ext cx="122658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a:t>
            </a:r>
          </a:p>
        </p:txBody>
      </p:sp>
      <p:sp>
        <p:nvSpPr>
          <p:cNvPr id="56" name="TextBox 55"/>
          <p:cNvSpPr txBox="1"/>
          <p:nvPr/>
        </p:nvSpPr>
        <p:spPr>
          <a:xfrm>
            <a:off x="9669554" y="5529385"/>
            <a:ext cx="880467" cy="574260"/>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866" dirty="0"/>
              <a:t>SQL Server</a:t>
            </a:r>
          </a:p>
        </p:txBody>
      </p:sp>
      <p:sp>
        <p:nvSpPr>
          <p:cNvPr id="62" name="Freeform 34"/>
          <p:cNvSpPr>
            <a:spLocks noEditPoints="1"/>
          </p:cNvSpPr>
          <p:nvPr/>
        </p:nvSpPr>
        <p:spPr bwMode="auto">
          <a:xfrm>
            <a:off x="9360335" y="5873483"/>
            <a:ext cx="372745"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09707" tIns="54854" rIns="109707" bIns="54854" numCol="1" rtlCol="0" anchor="ctr" anchorCtr="0" compatLnSpc="1">
            <a:prstTxWarp prst="textNoShape">
              <a:avLst/>
            </a:prstTxWarp>
          </a:bodyPr>
          <a:lstStyle/>
          <a:p>
            <a:pPr defTabSz="740470"/>
            <a:endParaRPr lang="en-US" sz="2533" spc="-123" dirty="0">
              <a:solidFill>
                <a:schemeClr val="tx1">
                  <a:lumMod val="50000"/>
                </a:schemeClr>
              </a:solidFill>
              <a:latin typeface="Segoe Light" pitchFamily="34" charset="0"/>
            </a:endParaRPr>
          </a:p>
        </p:txBody>
      </p:sp>
      <p:sp>
        <p:nvSpPr>
          <p:cNvPr id="64" name="TextBox 63"/>
          <p:cNvSpPr txBox="1"/>
          <p:nvPr/>
        </p:nvSpPr>
        <p:spPr>
          <a:xfrm>
            <a:off x="6225308" y="1829288"/>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65" name="Right Arrow 64"/>
          <p:cNvSpPr/>
          <p:nvPr/>
        </p:nvSpPr>
        <p:spPr bwMode="auto">
          <a:xfrm>
            <a:off x="7297131" y="2361588"/>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799" dirty="0">
                <a:gradFill>
                  <a:gsLst>
                    <a:gs pos="0">
                      <a:srgbClr val="FFFFFF"/>
                    </a:gs>
                    <a:gs pos="100000">
                      <a:srgbClr val="FFFFFF"/>
                    </a:gs>
                  </a:gsLst>
                  <a:lin ang="5400000" scaled="0"/>
                </a:gradFill>
              </a:rPr>
              <a:t>80</a:t>
            </a:r>
          </a:p>
        </p:txBody>
      </p:sp>
      <p:sp>
        <p:nvSpPr>
          <p:cNvPr id="66" name="Oval 65"/>
          <p:cNvSpPr/>
          <p:nvPr/>
        </p:nvSpPr>
        <p:spPr bwMode="auto">
          <a:xfrm>
            <a:off x="7001714" y="2539689"/>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15" name="Right Arrow 114"/>
          <p:cNvSpPr/>
          <p:nvPr/>
        </p:nvSpPr>
        <p:spPr bwMode="auto">
          <a:xfrm>
            <a:off x="7596420" y="5406730"/>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000" dirty="0">
                <a:gradFill>
                  <a:gsLst>
                    <a:gs pos="0">
                      <a:srgbClr val="FFFFFF"/>
                    </a:gs>
                    <a:gs pos="100000">
                      <a:srgbClr val="FFFFFF"/>
                    </a:gs>
                  </a:gsLst>
                  <a:lin ang="5400000" scaled="0"/>
                </a:gradFill>
              </a:rPr>
              <a:t>2001-1433</a:t>
            </a:r>
          </a:p>
        </p:txBody>
      </p:sp>
      <p:grpSp>
        <p:nvGrpSpPr>
          <p:cNvPr id="67" name="Group 66"/>
          <p:cNvGrpSpPr/>
          <p:nvPr/>
        </p:nvGrpSpPr>
        <p:grpSpPr bwMode="black">
          <a:xfrm>
            <a:off x="6166313" y="2283715"/>
            <a:ext cx="1475368" cy="1138614"/>
            <a:chOff x="7010400" y="2133600"/>
            <a:chExt cx="1379538" cy="1065213"/>
          </a:xfrm>
          <a:solidFill>
            <a:schemeClr val="tx2"/>
          </a:solidFill>
        </p:grpSpPr>
        <p:sp>
          <p:nvSpPr>
            <p:cNvPr id="6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1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sp>
        <p:nvSpPr>
          <p:cNvPr id="41" name="TextBox 40"/>
          <p:cNvSpPr txBox="1"/>
          <p:nvPr/>
        </p:nvSpPr>
        <p:spPr>
          <a:xfrm>
            <a:off x="7282595" y="4193366"/>
            <a:ext cx="3995852" cy="861390"/>
          </a:xfrm>
          <a:prstGeom prst="rect">
            <a:avLst/>
          </a:prstGeom>
          <a:noFill/>
        </p:spPr>
        <p:txBody>
          <a:bodyPr wrap="square" lIns="0" tIns="0" rIns="0" bIns="0" rtlCol="0">
            <a:spAutoFit/>
          </a:bodyPr>
          <a:lstStyle>
            <a:defPPr>
              <a:defRPr lang="en-US"/>
            </a:defPPr>
            <a:lvl1pPr algn="ctr">
              <a:defRPr sz="1400">
                <a:gradFill>
                  <a:gsLst>
                    <a:gs pos="0">
                      <a:srgbClr val="595959"/>
                    </a:gs>
                    <a:gs pos="86000">
                      <a:srgbClr val="595959"/>
                    </a:gs>
                  </a:gsLst>
                  <a:lin ang="5400000" scaled="0"/>
                </a:gradFill>
              </a:defRPr>
            </a:lvl1pPr>
          </a:lstStyle>
          <a:p>
            <a:pPr algn="l"/>
            <a:r>
              <a:rPr lang="en-US" sz="1866" dirty="0"/>
              <a:t>Secure Endpoints </a:t>
            </a:r>
            <a:br>
              <a:rPr lang="en-US" sz="1866" dirty="0"/>
            </a:br>
            <a:r>
              <a:rPr lang="en-US" sz="1866" dirty="0"/>
              <a:t>with Windows </a:t>
            </a:r>
            <a:br>
              <a:rPr lang="en-US" sz="1866" dirty="0"/>
            </a:br>
            <a:r>
              <a:rPr lang="en-US" sz="1866" dirty="0"/>
              <a:t>Server Firewall</a:t>
            </a:r>
          </a:p>
        </p:txBody>
      </p:sp>
      <p:sp>
        <p:nvSpPr>
          <p:cNvPr id="119" name="Freeform 92"/>
          <p:cNvSpPr>
            <a:spLocks noEditPoints="1"/>
          </p:cNvSpPr>
          <p:nvPr/>
        </p:nvSpPr>
        <p:spPr bwMode="black">
          <a:xfrm>
            <a:off x="8849116" y="4544249"/>
            <a:ext cx="177716" cy="24207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chemeClr val="tx2"/>
          </a:solidFill>
          <a:ln>
            <a:noFill/>
          </a:ln>
          <a:extLst/>
        </p:spPr>
        <p:txBody>
          <a:bodyPr vert="horz" wrap="square" lIns="121867" tIns="60933" rIns="121867" bIns="60933" numCol="1" anchor="t" anchorCtr="0" compatLnSpc="1">
            <a:prstTxWarp prst="textNoShape">
              <a:avLst/>
            </a:prstTxWarp>
          </a:bodyPr>
          <a:lstStyle/>
          <a:p>
            <a:endParaRPr lang="en-US" sz="2533" dirty="0"/>
          </a:p>
        </p:txBody>
      </p:sp>
      <p:sp>
        <p:nvSpPr>
          <p:cNvPr id="168" name="TextBox 167"/>
          <p:cNvSpPr txBox="1"/>
          <p:nvPr/>
        </p:nvSpPr>
        <p:spPr>
          <a:xfrm>
            <a:off x="6314439" y="6372697"/>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169" name="Oval 168"/>
          <p:cNvSpPr/>
          <p:nvPr/>
        </p:nvSpPr>
        <p:spPr bwMode="auto">
          <a:xfrm>
            <a:off x="7049155" y="5545336"/>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70" name="Rounded Rectangle 169"/>
          <p:cNvSpPr/>
          <p:nvPr/>
        </p:nvSpPr>
        <p:spPr bwMode="auto">
          <a:xfrm rot="3637710">
            <a:off x="6432999" y="5539948"/>
            <a:ext cx="575875" cy="546163"/>
          </a:xfrm>
          <a:prstGeom prst="round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16" name="Group 115"/>
          <p:cNvGrpSpPr/>
          <p:nvPr/>
        </p:nvGrpSpPr>
        <p:grpSpPr bwMode="black">
          <a:xfrm>
            <a:off x="6212996" y="5294463"/>
            <a:ext cx="1475368" cy="1138614"/>
            <a:chOff x="7010400" y="2133600"/>
            <a:chExt cx="1379538" cy="1065213"/>
          </a:xfrm>
          <a:solidFill>
            <a:schemeClr val="tx2"/>
          </a:solidFill>
        </p:grpSpPr>
        <p:sp>
          <p:nvSpPr>
            <p:cNvPr id="120"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1"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2"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3"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4"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5"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7"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8"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29"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0"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1"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2"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3"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4"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5"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6"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7"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8"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39"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0"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1"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2"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3"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4"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5"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6"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7"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8"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49"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0"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1"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2"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3"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4"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5"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6"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7"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8"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59"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0"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1"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2"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3"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4"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5"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6"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67"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pic>
        <p:nvPicPr>
          <p:cNvPr id="3" name="Picture 2"/>
          <p:cNvPicPr>
            <a:picLocks noChangeAspect="1"/>
          </p:cNvPicPr>
          <p:nvPr/>
        </p:nvPicPr>
        <p:blipFill>
          <a:blip r:embed="rId5"/>
          <a:stretch>
            <a:fillRect/>
          </a:stretch>
        </p:blipFill>
        <p:spPr>
          <a:xfrm>
            <a:off x="9017782" y="2643678"/>
            <a:ext cx="776250" cy="641250"/>
          </a:xfrm>
          <a:prstGeom prst="rect">
            <a:avLst/>
          </a:prstGeom>
        </p:spPr>
      </p:pic>
      <p:pic>
        <p:nvPicPr>
          <p:cNvPr id="4" name="Picture 3"/>
          <p:cNvPicPr>
            <a:picLocks noChangeAspect="1"/>
          </p:cNvPicPr>
          <p:nvPr/>
        </p:nvPicPr>
        <p:blipFill>
          <a:blip r:embed="rId6"/>
          <a:stretch>
            <a:fillRect/>
          </a:stretch>
        </p:blipFill>
        <p:spPr>
          <a:xfrm>
            <a:off x="9705771" y="2259330"/>
            <a:ext cx="630000" cy="630000"/>
          </a:xfrm>
          <a:prstGeom prst="rect">
            <a:avLst/>
          </a:prstGeom>
        </p:spPr>
      </p:pic>
    </p:spTree>
    <p:extLst>
      <p:ext uri="{BB962C8B-B14F-4D97-AF65-F5344CB8AC3E}">
        <p14:creationId xmlns:p14="http://schemas.microsoft.com/office/powerpoint/2010/main" val="426871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xEl>
                                              <p:pRg st="1" end="1"/>
                                            </p:txEl>
                                          </p:spTgt>
                                        </p:tgtEl>
                                        <p:attrNameLst>
                                          <p:attrName>style.visibility</p:attrName>
                                        </p:attrNameLst>
                                      </p:cBhvr>
                                      <p:to>
                                        <p:strVal val="visible"/>
                                      </p:to>
                                    </p:set>
                                    <p:animEffect transition="in" filter="fade">
                                      <p:cBhvr>
                                        <p:cTn id="13" dur="500"/>
                                        <p:tgtEl>
                                          <p:spTgt spid="2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animEffect transition="in" filter="fade">
                                      <p:cBhvr>
                                        <p:cTn id="16" dur="500"/>
                                        <p:tgtEl>
                                          <p:spTgt spid="28">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animEffect transition="in" filter="fade">
                                      <p:cBhvr>
                                        <p:cTn id="19" dur="500"/>
                                        <p:tgtEl>
                                          <p:spTgt spid="28">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4" end="4"/>
                                            </p:txEl>
                                          </p:spTgt>
                                        </p:tgtEl>
                                        <p:attrNameLst>
                                          <p:attrName>style.visibility</p:attrName>
                                        </p:attrNameLst>
                                      </p:cBhvr>
                                      <p:to>
                                        <p:strVal val="visible"/>
                                      </p:to>
                                    </p:set>
                                    <p:animEffect transition="in" filter="fade">
                                      <p:cBhvr>
                                        <p:cTn id="22" dur="500"/>
                                        <p:tgtEl>
                                          <p:spTgt spid="28">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Connecting Cloud Services with VNET</a:t>
            </a:r>
          </a:p>
        </p:txBody>
      </p:sp>
      <p:sp>
        <p:nvSpPr>
          <p:cNvPr id="34" name="Content Placeholder 2"/>
          <p:cNvSpPr>
            <a:spLocks noGrp="1"/>
          </p:cNvSpPr>
          <p:nvPr>
            <p:ph type="body" sz="quarter" idx="4294967295"/>
          </p:nvPr>
        </p:nvSpPr>
        <p:spPr>
          <a:xfrm>
            <a:off x="265176" y="1426464"/>
            <a:ext cx="11149013" cy="2092858"/>
          </a:xfrm>
        </p:spPr>
        <p:txBody>
          <a:bodyPr/>
          <a:lstStyle/>
          <a:p>
            <a:pPr marL="0" indent="0">
              <a:buNone/>
            </a:pPr>
            <a:r>
              <a:rPr lang="en-US" sz="4000" dirty="0">
                <a:solidFill>
                  <a:schemeClr val="tx2">
                    <a:alpha val="99000"/>
                  </a:schemeClr>
                </a:solidFill>
              </a:rPr>
              <a:t>Strengths</a:t>
            </a:r>
          </a:p>
          <a:p>
            <a:pPr lvl="1"/>
            <a:r>
              <a:rPr lang="en-US" sz="2000" dirty="0"/>
              <a:t>Protect VMs from the open Internet</a:t>
            </a:r>
          </a:p>
          <a:p>
            <a:pPr lvl="1"/>
            <a:r>
              <a:rPr lang="en-US" sz="2000" dirty="0"/>
              <a:t>Lower Latency</a:t>
            </a:r>
          </a:p>
          <a:p>
            <a:pPr lvl="1"/>
            <a:r>
              <a:rPr lang="en-US" sz="2000" dirty="0"/>
              <a:t>VIP Swap (web / worker roles)</a:t>
            </a:r>
          </a:p>
          <a:p>
            <a:pPr lvl="1"/>
            <a:r>
              <a:rPr lang="en-US" sz="2000" dirty="0"/>
              <a:t>Advanced Connectivity Requirements</a:t>
            </a:r>
          </a:p>
        </p:txBody>
      </p:sp>
      <p:sp>
        <p:nvSpPr>
          <p:cNvPr id="40" name="Content Placeholder 2"/>
          <p:cNvSpPr txBox="1">
            <a:spLocks/>
          </p:cNvSpPr>
          <p:nvPr/>
        </p:nvSpPr>
        <p:spPr>
          <a:xfrm>
            <a:off x="265176" y="3803904"/>
            <a:ext cx="5087747" cy="2788216"/>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latin typeface="+mj-lt"/>
              </a:rPr>
              <a:t>Weaknesses</a:t>
            </a:r>
          </a:p>
          <a:p>
            <a:pPr marL="572501" lvl="1" indent="-236468" defTabSz="914064">
              <a:buFont typeface="Arial" pitchFamily="34" charset="0"/>
              <a:buChar char="•"/>
            </a:pPr>
            <a:r>
              <a:rPr lang="en-US" sz="2000" dirty="0">
                <a:gradFill>
                  <a:gsLst>
                    <a:gs pos="1250">
                      <a:schemeClr val="tx1"/>
                    </a:gs>
                    <a:gs pos="100000">
                      <a:schemeClr val="tx1"/>
                    </a:gs>
                  </a:gsLst>
                  <a:lin ang="5400000" scaled="0"/>
                </a:gradFill>
              </a:rPr>
              <a:t>VNET Complexity</a:t>
            </a:r>
          </a:p>
          <a:p>
            <a:pPr marL="572501" lvl="1" indent="-236468" defTabSz="914064">
              <a:buFont typeface="Arial" pitchFamily="34" charset="0"/>
              <a:buChar char="•"/>
            </a:pPr>
            <a:r>
              <a:rPr lang="en-US" sz="2000" b="1" dirty="0" smtClean="0">
                <a:gradFill>
                  <a:gsLst>
                    <a:gs pos="1250">
                      <a:schemeClr val="tx1"/>
                    </a:gs>
                    <a:gs pos="100000">
                      <a:schemeClr val="tx1"/>
                    </a:gs>
                  </a:gsLst>
                  <a:lin ang="5400000" scaled="0"/>
                </a:gradFill>
              </a:rPr>
              <a:t>Windows </a:t>
            </a:r>
            <a:r>
              <a:rPr lang="en-US" sz="2000" b="1" dirty="0">
                <a:gradFill>
                  <a:gsLst>
                    <a:gs pos="1250">
                      <a:schemeClr val="tx1"/>
                    </a:gs>
                    <a:gs pos="100000">
                      <a:schemeClr val="tx1"/>
                    </a:gs>
                  </a:gsLst>
                  <a:lin ang="5400000" scaled="0"/>
                </a:gradFill>
              </a:rPr>
              <a:t>Azure Provided DNS does  not span  cloud services</a:t>
            </a:r>
          </a:p>
        </p:txBody>
      </p:sp>
      <p:sp>
        <p:nvSpPr>
          <p:cNvPr id="46" name="Freeform 6"/>
          <p:cNvSpPr>
            <a:spLocks/>
          </p:cNvSpPr>
          <p:nvPr/>
        </p:nvSpPr>
        <p:spPr bwMode="auto">
          <a:xfrm>
            <a:off x="8869368" y="4193367"/>
            <a:ext cx="2793500" cy="1434054"/>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accent2"/>
          </a:solid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47" name="Freeform 7"/>
          <p:cNvSpPr>
            <a:spLocks/>
          </p:cNvSpPr>
          <p:nvPr/>
        </p:nvSpPr>
        <p:spPr bwMode="auto">
          <a:xfrm>
            <a:off x="7754474" y="4835392"/>
            <a:ext cx="3169307" cy="1620059"/>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accent2"/>
          </a:solidFill>
          <a:ln>
            <a:noFill/>
          </a:ln>
        </p:spPr>
        <p:txBody>
          <a:bodyPr vert="horz" wrap="square" lIns="121888" tIns="60944" rIns="121888" bIns="60944" numCol="1" anchor="t" anchorCtr="0" compatLnSpc="1">
            <a:prstTxWarp prst="textNoShape">
              <a:avLst/>
            </a:prstTxWarp>
          </a:bodyPr>
          <a:lstStyle/>
          <a:p>
            <a:endParaRPr lang="en-US" sz="2533" dirty="0"/>
          </a:p>
        </p:txBody>
      </p:sp>
      <p:grpSp>
        <p:nvGrpSpPr>
          <p:cNvPr id="48" name="Group 47"/>
          <p:cNvGrpSpPr/>
          <p:nvPr/>
        </p:nvGrpSpPr>
        <p:grpSpPr>
          <a:xfrm>
            <a:off x="7759731" y="1402653"/>
            <a:ext cx="3908394" cy="2262084"/>
            <a:chOff x="214313" y="2174875"/>
            <a:chExt cx="990600" cy="598488"/>
          </a:xfrm>
          <a:solidFill>
            <a:schemeClr val="accent2"/>
          </a:solidFill>
        </p:grpSpPr>
        <p:sp>
          <p:nvSpPr>
            <p:cNvPr id="49"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sp>
          <p:nvSpPr>
            <p:cNvPr id="5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121888" tIns="60944" rIns="121888" bIns="60944" numCol="1" anchor="t" anchorCtr="0" compatLnSpc="1">
              <a:prstTxWarp prst="textNoShape">
                <a:avLst/>
              </a:prstTxWarp>
            </a:bodyPr>
            <a:lstStyle/>
            <a:p>
              <a:endParaRPr lang="en-US" sz="2533" dirty="0"/>
            </a:p>
          </p:txBody>
        </p:sp>
      </p:grpSp>
      <p:sp>
        <p:nvSpPr>
          <p:cNvPr id="51" name="TextBox 50"/>
          <p:cNvSpPr txBox="1"/>
          <p:nvPr/>
        </p:nvSpPr>
        <p:spPr>
          <a:xfrm>
            <a:off x="8724742" y="3866037"/>
            <a:ext cx="1163349" cy="451149"/>
          </a:xfrm>
          <a:prstGeom prst="rect">
            <a:avLst/>
          </a:prstGeom>
          <a:noFill/>
        </p:spPr>
        <p:txBody>
          <a:bodyPr wrap="square" lIns="0" tIns="0" rIns="0" bIns="0" rtlCol="0">
            <a:spAutoFit/>
          </a:bodyPr>
          <a:lstStyle/>
          <a:p>
            <a:pPr algn="ctr"/>
            <a:r>
              <a:rPr lang="en-US" sz="1466" dirty="0">
                <a:solidFill>
                  <a:schemeClr val="tx2">
                    <a:alpha val="99000"/>
                  </a:schemeClr>
                </a:solidFill>
              </a:rPr>
              <a:t>Direct Access </a:t>
            </a:r>
            <a:br>
              <a:rPr lang="en-US" sz="1466" dirty="0">
                <a:solidFill>
                  <a:schemeClr val="tx2">
                    <a:alpha val="99000"/>
                  </a:schemeClr>
                </a:solidFill>
              </a:rPr>
            </a:br>
            <a:r>
              <a:rPr lang="en-US" sz="1466" dirty="0">
                <a:solidFill>
                  <a:schemeClr val="tx2">
                    <a:alpha val="99000"/>
                  </a:schemeClr>
                </a:solidFill>
              </a:rPr>
              <a:t>via VNET</a:t>
            </a:r>
          </a:p>
        </p:txBody>
      </p:sp>
      <p:sp>
        <p:nvSpPr>
          <p:cNvPr id="52" name="TextBox 51"/>
          <p:cNvSpPr txBox="1"/>
          <p:nvPr/>
        </p:nvSpPr>
        <p:spPr>
          <a:xfrm>
            <a:off x="9422866" y="2316385"/>
            <a:ext cx="1382084" cy="410241"/>
          </a:xfrm>
          <a:prstGeom prst="rect">
            <a:avLst/>
          </a:prstGeom>
          <a:noFill/>
        </p:spPr>
        <p:txBody>
          <a:bodyPr wrap="square" lIns="0" tIns="0" rIns="0" bIns="0" rtlCol="0">
            <a:spAutoFit/>
          </a:bodyPr>
          <a:lstStyle/>
          <a:p>
            <a:pPr algn="ctr"/>
            <a:r>
              <a:rPr lang="en-US" sz="1333" b="1" dirty="0">
                <a:solidFill>
                  <a:schemeClr val="bg1">
                    <a:alpha val="99000"/>
                  </a:schemeClr>
                </a:solidFill>
              </a:rPr>
              <a:t>AppSubnet </a:t>
            </a:r>
          </a:p>
          <a:p>
            <a:pPr algn="ctr"/>
            <a:r>
              <a:rPr lang="en-US" sz="1333" b="1" dirty="0">
                <a:solidFill>
                  <a:schemeClr val="bg1">
                    <a:alpha val="99000"/>
                  </a:schemeClr>
                </a:solidFill>
              </a:rPr>
              <a:t>(10.0.0.0/16)</a:t>
            </a:r>
          </a:p>
        </p:txBody>
      </p:sp>
      <p:sp>
        <p:nvSpPr>
          <p:cNvPr id="53" name="TextBox 52"/>
          <p:cNvSpPr txBox="1"/>
          <p:nvPr/>
        </p:nvSpPr>
        <p:spPr>
          <a:xfrm>
            <a:off x="9458520" y="4997182"/>
            <a:ext cx="1275590" cy="410241"/>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sz="1333" dirty="0">
                <a:solidFill>
                  <a:schemeClr val="bg1">
                    <a:alpha val="99000"/>
                  </a:schemeClr>
                </a:solidFill>
              </a:rPr>
              <a:t>SQLSubnet </a:t>
            </a:r>
          </a:p>
          <a:p>
            <a:r>
              <a:rPr lang="en-US" sz="1333" dirty="0">
                <a:solidFill>
                  <a:schemeClr val="bg1">
                    <a:alpha val="99000"/>
                  </a:schemeClr>
                </a:solidFill>
              </a:rPr>
              <a:t>(10.1.0.0/16)</a:t>
            </a:r>
          </a:p>
        </p:txBody>
      </p:sp>
      <p:sp>
        <p:nvSpPr>
          <p:cNvPr id="54" name="TextBox 53"/>
          <p:cNvSpPr txBox="1"/>
          <p:nvPr/>
        </p:nvSpPr>
        <p:spPr>
          <a:xfrm>
            <a:off x="6225308" y="3480862"/>
            <a:ext cx="1336197" cy="451149"/>
          </a:xfrm>
          <a:prstGeom prst="rect">
            <a:avLst/>
          </a:prstGeom>
          <a:noFill/>
        </p:spPr>
        <p:txBody>
          <a:bodyPr wrap="square" lIns="0" tIns="0" rIns="0" bIns="0" rtlCol="0">
            <a:spAutoFit/>
          </a:bodyPr>
          <a:lstStyle/>
          <a:p>
            <a:pPr algn="ctr"/>
            <a:r>
              <a:rPr lang="en-US" sz="1466" dirty="0">
                <a:gradFill>
                  <a:gsLst>
                    <a:gs pos="0">
                      <a:srgbClr val="595959"/>
                    </a:gs>
                    <a:gs pos="86000">
                      <a:srgbClr val="595959"/>
                    </a:gs>
                  </a:gsLst>
                  <a:lin ang="5400000" scaled="0"/>
                </a:gradFill>
              </a:rPr>
              <a:t>Load </a:t>
            </a:r>
            <a:br>
              <a:rPr lang="en-US" sz="1466" dirty="0">
                <a:gradFill>
                  <a:gsLst>
                    <a:gs pos="0">
                      <a:srgbClr val="595959"/>
                    </a:gs>
                    <a:gs pos="86000">
                      <a:srgbClr val="595959"/>
                    </a:gs>
                  </a:gsLst>
                  <a:lin ang="5400000" scaled="0"/>
                </a:gradFill>
              </a:rPr>
            </a:br>
            <a:r>
              <a:rPr lang="en-US" sz="1466" dirty="0">
                <a:gradFill>
                  <a:gsLst>
                    <a:gs pos="0">
                      <a:srgbClr val="595959"/>
                    </a:gs>
                    <a:gs pos="86000">
                      <a:srgbClr val="595959"/>
                    </a:gs>
                  </a:gsLst>
                  <a:lin ang="5400000" scaled="0"/>
                </a:gradFill>
              </a:rPr>
              <a:t>Balancer</a:t>
            </a:r>
          </a:p>
        </p:txBody>
      </p:sp>
      <p:sp>
        <p:nvSpPr>
          <p:cNvPr id="55" name="Right Arrow 54"/>
          <p:cNvSpPr/>
          <p:nvPr/>
        </p:nvSpPr>
        <p:spPr bwMode="auto">
          <a:xfrm>
            <a:off x="7297131" y="2361588"/>
            <a:ext cx="1604261" cy="830730"/>
          </a:xfrm>
          <a:prstGeom prst="rightArrow">
            <a:avLst/>
          </a:prstGeom>
          <a:solidFill>
            <a:schemeClr val="accent4"/>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r>
              <a:rPr lang="en-US" sz="2799" dirty="0">
                <a:gradFill>
                  <a:gsLst>
                    <a:gs pos="0">
                      <a:srgbClr val="FFFFFF"/>
                    </a:gs>
                    <a:gs pos="100000">
                      <a:srgbClr val="FFFFFF"/>
                    </a:gs>
                  </a:gsLst>
                  <a:lin ang="5400000" scaled="0"/>
                </a:gradFill>
              </a:rPr>
              <a:t>80</a:t>
            </a:r>
          </a:p>
        </p:txBody>
      </p:sp>
      <p:sp>
        <p:nvSpPr>
          <p:cNvPr id="56" name="Oval 55"/>
          <p:cNvSpPr/>
          <p:nvPr/>
        </p:nvSpPr>
        <p:spPr bwMode="auto">
          <a:xfrm>
            <a:off x="7001714" y="2539689"/>
            <a:ext cx="626478" cy="5379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57" name="Group 56"/>
          <p:cNvGrpSpPr/>
          <p:nvPr/>
        </p:nvGrpSpPr>
        <p:grpSpPr bwMode="black">
          <a:xfrm>
            <a:off x="6155712" y="2280065"/>
            <a:ext cx="1475368" cy="1138614"/>
            <a:chOff x="7010400" y="2133600"/>
            <a:chExt cx="1379538" cy="1065213"/>
          </a:xfrm>
          <a:solidFill>
            <a:schemeClr val="tx2"/>
          </a:solidFill>
        </p:grpSpPr>
        <p:sp>
          <p:nvSpPr>
            <p:cNvPr id="5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5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6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7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8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9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sp>
          <p:nvSpPr>
            <p:cNvPr id="10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dirty="0"/>
            </a:p>
          </p:txBody>
        </p:sp>
      </p:grpSp>
      <p:sp>
        <p:nvSpPr>
          <p:cNvPr id="107" name="TextBox 106"/>
          <p:cNvSpPr txBox="1"/>
          <p:nvPr/>
        </p:nvSpPr>
        <p:spPr>
          <a:xfrm>
            <a:off x="8608029" y="3389041"/>
            <a:ext cx="1847036" cy="225574"/>
          </a:xfrm>
          <a:prstGeom prst="rect">
            <a:avLst/>
          </a:prstGeom>
          <a:noFill/>
        </p:spPr>
        <p:txBody>
          <a:bodyPr wrap="square" lIns="0" tIns="0" rIns="0" bIns="0" rtlCol="0">
            <a:spAutoFit/>
          </a:bodyPr>
          <a:lstStyle/>
          <a:p>
            <a:pPr algn="ctr"/>
            <a:r>
              <a:rPr lang="en-US" sz="1466" dirty="0">
                <a:solidFill>
                  <a:schemeClr val="bg1">
                    <a:alpha val="99000"/>
                  </a:schemeClr>
                </a:solidFill>
              </a:rPr>
              <a:t>Web or Worker</a:t>
            </a:r>
          </a:p>
        </p:txBody>
      </p:sp>
      <p:sp>
        <p:nvSpPr>
          <p:cNvPr id="110" name="TextBox 109"/>
          <p:cNvSpPr txBox="1"/>
          <p:nvPr/>
        </p:nvSpPr>
        <p:spPr>
          <a:xfrm>
            <a:off x="10504185" y="1669872"/>
            <a:ext cx="1025866"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Service1</a:t>
            </a:r>
          </a:p>
        </p:txBody>
      </p:sp>
      <p:sp>
        <p:nvSpPr>
          <p:cNvPr id="111" name="TextBox 110"/>
          <p:cNvSpPr txBox="1"/>
          <p:nvPr/>
        </p:nvSpPr>
        <p:spPr>
          <a:xfrm>
            <a:off x="10266117" y="4478372"/>
            <a:ext cx="1189312" cy="492443"/>
          </a:xfrm>
          <a:prstGeom prst="rect">
            <a:avLst/>
          </a:prstGeom>
          <a:noFill/>
        </p:spPr>
        <p:txBody>
          <a:bodyPr wrap="square" lIns="0" tIns="0" rIns="0" bIns="0" rtlCol="0">
            <a:spAutoFit/>
          </a:bodyPr>
          <a:lstStyle/>
          <a:p>
            <a:pPr algn="r"/>
            <a:r>
              <a:rPr lang="en-US" sz="1600" dirty="0">
                <a:solidFill>
                  <a:schemeClr val="bg1">
                    <a:alpha val="99000"/>
                  </a:schemeClr>
                </a:solidFill>
              </a:rPr>
              <a:t>Cloud </a:t>
            </a:r>
          </a:p>
          <a:p>
            <a:pPr algn="r"/>
            <a:r>
              <a:rPr lang="en-US" sz="1600" dirty="0">
                <a:solidFill>
                  <a:schemeClr val="bg1">
                    <a:alpha val="99000"/>
                  </a:schemeClr>
                </a:solidFill>
              </a:rPr>
              <a:t>Service 2</a:t>
            </a:r>
          </a:p>
        </p:txBody>
      </p:sp>
      <p:sp>
        <p:nvSpPr>
          <p:cNvPr id="113" name="TextBox 112"/>
          <p:cNvSpPr txBox="1"/>
          <p:nvPr/>
        </p:nvSpPr>
        <p:spPr>
          <a:xfrm>
            <a:off x="8826174" y="5315262"/>
            <a:ext cx="472582" cy="287130"/>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866" dirty="0"/>
              <a:t>AD</a:t>
            </a:r>
          </a:p>
        </p:txBody>
      </p:sp>
      <p:cxnSp>
        <p:nvCxnSpPr>
          <p:cNvPr id="140" name="Straight Arrow Connector 139"/>
          <p:cNvCxnSpPr/>
          <p:nvPr/>
        </p:nvCxnSpPr>
        <p:spPr>
          <a:xfrm>
            <a:off x="9860923" y="3650750"/>
            <a:ext cx="0" cy="851783"/>
          </a:xfrm>
          <a:prstGeom prst="straightConnector1">
            <a:avLst/>
          </a:prstGeom>
          <a:ln w="31750">
            <a:solidFill>
              <a:schemeClr val="accent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9566677" y="6018313"/>
            <a:ext cx="1265286" cy="225575"/>
          </a:xfrm>
          <a:prstGeom prst="rect">
            <a:avLst/>
          </a:prstGeom>
          <a:noFill/>
        </p:spPr>
        <p:txBody>
          <a:bodyPr wrap="square" lIns="0" tIns="0" rIns="0" bIns="0" rtlCol="0">
            <a:spAutoFit/>
          </a:bodyPr>
          <a:lstStyle>
            <a:defPPr>
              <a:defRPr lang="en-US"/>
            </a:defPPr>
            <a:lvl1pPr algn="ctr">
              <a:defRPr sz="1400">
                <a:solidFill>
                  <a:schemeClr val="bg1">
                    <a:alpha val="99000"/>
                  </a:schemeClr>
                </a:solidFill>
              </a:defRPr>
            </a:lvl1pPr>
          </a:lstStyle>
          <a:p>
            <a:r>
              <a:rPr lang="en-US" sz="1466" dirty="0"/>
              <a:t>SQL Mirror</a:t>
            </a:r>
          </a:p>
        </p:txBody>
      </p:sp>
      <p:sp>
        <p:nvSpPr>
          <p:cNvPr id="150" name="TextBox 149"/>
          <p:cNvSpPr txBox="1"/>
          <p:nvPr/>
        </p:nvSpPr>
        <p:spPr>
          <a:xfrm>
            <a:off x="7629276" y="5673846"/>
            <a:ext cx="1258786" cy="409343"/>
          </a:xfrm>
          <a:prstGeom prst="rect">
            <a:avLst/>
          </a:prstGeom>
          <a:noFill/>
        </p:spPr>
        <p:txBody>
          <a:bodyPr wrap="square" lIns="0" tIns="0" rIns="0" bIns="0" rtlCol="0">
            <a:spAutoFit/>
          </a:bodyPr>
          <a:lstStyle>
            <a:defPPr>
              <a:defRPr lang="en-US"/>
            </a:defPPr>
            <a:lvl1pPr algn="ctr">
              <a:defRPr sz="1200" b="1">
                <a:solidFill>
                  <a:schemeClr val="accent6">
                    <a:alpha val="99000"/>
                  </a:schemeClr>
                </a:solidFill>
              </a:defRPr>
            </a:lvl1pPr>
          </a:lstStyle>
          <a:p>
            <a:r>
              <a:rPr lang="en-US" sz="1330" dirty="0">
                <a:solidFill>
                  <a:schemeClr val="bg1">
                    <a:alpha val="99000"/>
                  </a:schemeClr>
                </a:solidFill>
              </a:rPr>
              <a:t>AD Subnet</a:t>
            </a:r>
          </a:p>
          <a:p>
            <a:r>
              <a:rPr lang="en-US" sz="1330" dirty="0">
                <a:solidFill>
                  <a:schemeClr val="bg1">
                    <a:alpha val="99000"/>
                  </a:schemeClr>
                </a:solidFill>
              </a:rPr>
              <a:t>(10.2.0.0/16)</a:t>
            </a:r>
          </a:p>
        </p:txBody>
      </p:sp>
      <p:sp>
        <p:nvSpPr>
          <p:cNvPr id="152" name="Rectangle 151"/>
          <p:cNvSpPr/>
          <p:nvPr/>
        </p:nvSpPr>
        <p:spPr>
          <a:xfrm>
            <a:off x="7786972" y="1454656"/>
            <a:ext cx="2026444" cy="338520"/>
          </a:xfrm>
          <a:prstGeom prst="rect">
            <a:avLst/>
          </a:prstGeom>
        </p:spPr>
        <p:txBody>
          <a:bodyPr wrap="none" lIns="91404" tIns="45703" rIns="91404" bIns="45703">
            <a:spAutoFit/>
          </a:bodyPr>
          <a:lstStyle/>
          <a:p>
            <a:r>
              <a:rPr lang="en-US" sz="1600" b="1" spc="-100" dirty="0">
                <a:ln w="3175">
                  <a:noFill/>
                </a:ln>
                <a:solidFill>
                  <a:schemeClr val="accent4">
                    <a:alpha val="99000"/>
                  </a:schemeClr>
                </a:solidFill>
                <a:latin typeface="Segoe UI Light" pitchFamily="34" charset="0"/>
                <a:cs typeface="Arial" charset="0"/>
              </a:rPr>
              <a:t>ContosoVNet (10.0.0.0/8)</a:t>
            </a:r>
          </a:p>
        </p:txBody>
      </p:sp>
      <p:sp>
        <p:nvSpPr>
          <p:cNvPr id="3" name="Rectangle 2"/>
          <p:cNvSpPr/>
          <p:nvPr/>
        </p:nvSpPr>
        <p:spPr bwMode="auto">
          <a:xfrm>
            <a:off x="7631082" y="1282291"/>
            <a:ext cx="4245210" cy="5333913"/>
          </a:xfrm>
          <a:prstGeom prst="rect">
            <a:avLst/>
          </a:prstGeom>
          <a:noFill/>
          <a:ln w="2222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51" tIns="60925" rIns="121851" bIns="60925" numCol="1" rtlCol="0" anchor="ctr" anchorCtr="0" compatLnSpc="1">
            <a:prstTxWarp prst="textNoShape">
              <a:avLst/>
            </a:prstTxWarp>
          </a:bodyPr>
          <a:lstStyle/>
          <a:p>
            <a:pPr algn="ctr" defTabSz="1218190" fontAlgn="base">
              <a:spcBef>
                <a:spcPct val="0"/>
              </a:spcBef>
              <a:spcAft>
                <a:spcPct val="0"/>
              </a:spcAft>
            </a:pPr>
            <a:endParaRPr lang="en-US" sz="2933"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4"/>
          <a:stretch>
            <a:fillRect/>
          </a:stretch>
        </p:blipFill>
        <p:spPr>
          <a:xfrm>
            <a:off x="8871816" y="2771879"/>
            <a:ext cx="630000" cy="630000"/>
          </a:xfrm>
          <a:prstGeom prst="rect">
            <a:avLst/>
          </a:prstGeom>
        </p:spPr>
      </p:pic>
      <p:pic>
        <p:nvPicPr>
          <p:cNvPr id="5" name="Picture 4"/>
          <p:cNvPicPr>
            <a:picLocks noChangeAspect="1"/>
          </p:cNvPicPr>
          <p:nvPr/>
        </p:nvPicPr>
        <p:blipFill>
          <a:blip r:embed="rId5"/>
          <a:stretch>
            <a:fillRect/>
          </a:stretch>
        </p:blipFill>
        <p:spPr>
          <a:xfrm>
            <a:off x="9577291" y="2799895"/>
            <a:ext cx="652500" cy="596250"/>
          </a:xfrm>
          <a:prstGeom prst="rect">
            <a:avLst/>
          </a:prstGeom>
        </p:spPr>
      </p:pic>
      <p:pic>
        <p:nvPicPr>
          <p:cNvPr id="151" name="Picture 150"/>
          <p:cNvPicPr>
            <a:picLocks noChangeAspect="1"/>
          </p:cNvPicPr>
          <p:nvPr/>
        </p:nvPicPr>
        <p:blipFill>
          <a:blip r:embed="rId5"/>
          <a:stretch>
            <a:fillRect/>
          </a:stretch>
        </p:blipFill>
        <p:spPr>
          <a:xfrm>
            <a:off x="8752672" y="5621898"/>
            <a:ext cx="652500" cy="596250"/>
          </a:xfrm>
          <a:prstGeom prst="rect">
            <a:avLst/>
          </a:prstGeom>
        </p:spPr>
      </p:pic>
      <p:grpSp>
        <p:nvGrpSpPr>
          <p:cNvPr id="116" name="Group 115"/>
          <p:cNvGrpSpPr/>
          <p:nvPr/>
        </p:nvGrpSpPr>
        <p:grpSpPr>
          <a:xfrm>
            <a:off x="8976362" y="5966580"/>
            <a:ext cx="619477" cy="443522"/>
            <a:chOff x="1840649" y="4818296"/>
            <a:chExt cx="966161" cy="691914"/>
          </a:xfrm>
        </p:grpSpPr>
        <p:sp>
          <p:nvSpPr>
            <p:cNvPr id="117" name="Freeform 116"/>
            <p:cNvSpPr>
              <a:spLocks noChangeAspect="1"/>
            </p:cNvSpPr>
            <p:nvPr/>
          </p:nvSpPr>
          <p:spPr bwMode="auto">
            <a:xfrm>
              <a:off x="1840649" y="4818297"/>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18" name="Freeform 117"/>
            <p:cNvSpPr>
              <a:spLocks noChangeAspect="1"/>
            </p:cNvSpPr>
            <p:nvPr/>
          </p:nvSpPr>
          <p:spPr bwMode="auto">
            <a:xfrm flipH="1">
              <a:off x="2323760" y="4818296"/>
              <a:ext cx="483050" cy="691913"/>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chemeClr val="accent4">
                <a:lumMod val="75000"/>
              </a:scheme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19" name="Oval 118"/>
            <p:cNvSpPr>
              <a:spLocks noChangeAspect="1" noChangeArrowheads="1"/>
            </p:cNvSpPr>
            <p:nvPr/>
          </p:nvSpPr>
          <p:spPr bwMode="auto">
            <a:xfrm>
              <a:off x="2201709" y="4985896"/>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0" name="Oval 119"/>
            <p:cNvSpPr>
              <a:spLocks noChangeAspect="1" noChangeArrowheads="1"/>
            </p:cNvSpPr>
            <p:nvPr/>
          </p:nvSpPr>
          <p:spPr bwMode="auto">
            <a:xfrm flipH="1">
              <a:off x="2351276" y="4985914"/>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1" name="Oval 120"/>
            <p:cNvSpPr>
              <a:spLocks noChangeAspect="1" noChangeArrowheads="1"/>
            </p:cNvSpPr>
            <p:nvPr/>
          </p:nvSpPr>
          <p:spPr bwMode="auto">
            <a:xfrm>
              <a:off x="2201709" y="531709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2" name="Oval 121"/>
            <p:cNvSpPr>
              <a:spLocks noChangeAspect="1" noChangeArrowheads="1"/>
            </p:cNvSpPr>
            <p:nvPr/>
          </p:nvSpPr>
          <p:spPr bwMode="auto">
            <a:xfrm flipH="1">
              <a:off x="2351276" y="5317110"/>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3" name="Oval 122"/>
            <p:cNvSpPr>
              <a:spLocks noChangeAspect="1" noChangeArrowheads="1"/>
            </p:cNvSpPr>
            <p:nvPr/>
          </p:nvSpPr>
          <p:spPr bwMode="auto">
            <a:xfrm flipH="1">
              <a:off x="2477440"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4" name="Oval 123"/>
            <p:cNvSpPr>
              <a:spLocks noChangeAspect="1" noChangeArrowheads="1"/>
            </p:cNvSpPr>
            <p:nvPr/>
          </p:nvSpPr>
          <p:spPr bwMode="auto">
            <a:xfrm>
              <a:off x="2077441" y="5293282"/>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5" name="Oval 124"/>
            <p:cNvSpPr>
              <a:spLocks noChangeAspect="1" noChangeArrowheads="1"/>
            </p:cNvSpPr>
            <p:nvPr/>
          </p:nvSpPr>
          <p:spPr bwMode="auto">
            <a:xfrm flipH="1">
              <a:off x="2603604"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6" name="Oval 125"/>
            <p:cNvSpPr>
              <a:spLocks noChangeAspect="1" noChangeArrowheads="1"/>
            </p:cNvSpPr>
            <p:nvPr/>
          </p:nvSpPr>
          <p:spPr bwMode="auto">
            <a:xfrm flipH="1">
              <a:off x="1953173" y="5277799"/>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sp>
          <p:nvSpPr>
            <p:cNvPr id="127" name="Arc 126"/>
            <p:cNvSpPr/>
            <p:nvPr/>
          </p:nvSpPr>
          <p:spPr>
            <a:xfrm rot="5012506">
              <a:off x="2200463"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sp>
          <p:nvSpPr>
            <p:cNvPr id="128" name="Arc 127"/>
            <p:cNvSpPr/>
            <p:nvPr/>
          </p:nvSpPr>
          <p:spPr>
            <a:xfrm rot="16587494" flipH="1">
              <a:off x="2252986" y="5152334"/>
              <a:ext cx="197274" cy="174698"/>
            </a:xfrm>
            <a:prstGeom prst="arc">
              <a:avLst>
                <a:gd name="adj1" fmla="val 16200000"/>
                <a:gd name="adj2" fmla="val 81480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sp>
          <p:nvSpPr>
            <p:cNvPr id="129" name="Arc 128"/>
            <p:cNvSpPr/>
            <p:nvPr/>
          </p:nvSpPr>
          <p:spPr>
            <a:xfrm rot="7395384">
              <a:off x="2218960" y="4926421"/>
              <a:ext cx="150756" cy="174698"/>
            </a:xfrm>
            <a:prstGeom prst="arc">
              <a:avLst>
                <a:gd name="adj1" fmla="val 16200000"/>
                <a:gd name="adj2" fmla="val 2145912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399" dirty="0">
                <a:ln>
                  <a:solidFill>
                    <a:schemeClr val="bg1">
                      <a:alpha val="0"/>
                    </a:schemeClr>
                  </a:solidFill>
                </a:ln>
              </a:endParaRPr>
            </a:p>
          </p:txBody>
        </p:sp>
        <p:cxnSp>
          <p:nvCxnSpPr>
            <p:cNvPr id="130" name="Straight Connector 129"/>
            <p:cNvCxnSpPr>
              <a:stCxn id="119" idx="4"/>
              <a:endCxn id="121" idx="0"/>
            </p:cNvCxnSpPr>
            <p:nvPr/>
          </p:nvCxnSpPr>
          <p:spPr>
            <a:xfrm>
              <a:off x="2247429" y="5077336"/>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1" name="Oval 130"/>
            <p:cNvSpPr>
              <a:spLocks noChangeAspect="1" noChangeArrowheads="1"/>
            </p:cNvSpPr>
            <p:nvPr/>
          </p:nvSpPr>
          <p:spPr bwMode="auto">
            <a:xfrm>
              <a:off x="2201709" y="513992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2" name="Straight Connector 131"/>
            <p:cNvCxnSpPr>
              <a:stCxn id="120" idx="4"/>
              <a:endCxn id="122" idx="0"/>
            </p:cNvCxnSpPr>
            <p:nvPr/>
          </p:nvCxnSpPr>
          <p:spPr>
            <a:xfrm>
              <a:off x="2396996" y="5077354"/>
              <a:ext cx="0" cy="239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Oval 132"/>
            <p:cNvSpPr>
              <a:spLocks noChangeAspect="1" noChangeArrowheads="1"/>
            </p:cNvSpPr>
            <p:nvPr/>
          </p:nvSpPr>
          <p:spPr bwMode="auto">
            <a:xfrm flipH="1">
              <a:off x="2351275" y="5139945"/>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4" name="Straight Connector 133"/>
            <p:cNvCxnSpPr>
              <a:stCxn id="120" idx="3"/>
              <a:endCxn id="125" idx="7"/>
            </p:cNvCxnSpPr>
            <p:nvPr/>
          </p:nvCxnSpPr>
          <p:spPr>
            <a:xfrm>
              <a:off x="2429325" y="5063963"/>
              <a:ext cx="187670" cy="227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5" name="Oval 134"/>
            <p:cNvSpPr>
              <a:spLocks noChangeAspect="1" noChangeArrowheads="1"/>
            </p:cNvSpPr>
            <p:nvPr/>
          </p:nvSpPr>
          <p:spPr bwMode="auto">
            <a:xfrm flipH="1">
              <a:off x="2477440" y="5131857"/>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6" name="Straight Connector 135"/>
            <p:cNvCxnSpPr>
              <a:stCxn id="119" idx="3"/>
              <a:endCxn id="126" idx="1"/>
            </p:cNvCxnSpPr>
            <p:nvPr/>
          </p:nvCxnSpPr>
          <p:spPr>
            <a:xfrm flipH="1">
              <a:off x="2031222" y="5063945"/>
              <a:ext cx="183878" cy="2272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Oval 136"/>
            <p:cNvSpPr>
              <a:spLocks noChangeAspect="1" noChangeArrowheads="1"/>
            </p:cNvSpPr>
            <p:nvPr/>
          </p:nvSpPr>
          <p:spPr bwMode="auto">
            <a:xfrm>
              <a:off x="2082174" y="5131848"/>
              <a:ext cx="91440" cy="91440"/>
            </a:xfrm>
            <a:prstGeom prst="ellipse">
              <a:avLst/>
            </a:prstGeom>
            <a:solidFill>
              <a:schemeClr val="bg1"/>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2399" kern="0" dirty="0">
                <a:ln>
                  <a:solidFill>
                    <a:schemeClr val="bg1">
                      <a:alpha val="0"/>
                    </a:schemeClr>
                  </a:solidFill>
                </a:ln>
              </a:endParaRPr>
            </a:p>
          </p:txBody>
        </p:sp>
        <p:cxnSp>
          <p:nvCxnSpPr>
            <p:cNvPr id="138" name="Straight Connector 137"/>
            <p:cNvCxnSpPr>
              <a:stCxn id="131" idx="3"/>
              <a:endCxn id="124" idx="7"/>
            </p:cNvCxnSpPr>
            <p:nvPr/>
          </p:nvCxnSpPr>
          <p:spPr>
            <a:xfrm flipH="1">
              <a:off x="2155490" y="5217976"/>
              <a:ext cx="59610" cy="886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3" idx="3"/>
              <a:endCxn id="123" idx="7"/>
            </p:cNvCxnSpPr>
            <p:nvPr/>
          </p:nvCxnSpPr>
          <p:spPr>
            <a:xfrm>
              <a:off x="2429325" y="5217994"/>
              <a:ext cx="61506" cy="886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3" name="Picture 152"/>
          <p:cNvPicPr>
            <a:picLocks noChangeAspect="1"/>
          </p:cNvPicPr>
          <p:nvPr/>
        </p:nvPicPr>
        <p:blipFill>
          <a:blip r:embed="rId5"/>
          <a:stretch>
            <a:fillRect/>
          </a:stretch>
        </p:blipFill>
        <p:spPr>
          <a:xfrm>
            <a:off x="10148582" y="5440396"/>
            <a:ext cx="652500" cy="596250"/>
          </a:xfrm>
          <a:prstGeom prst="rect">
            <a:avLst/>
          </a:prstGeom>
        </p:spPr>
      </p:pic>
      <p:pic>
        <p:nvPicPr>
          <p:cNvPr id="154" name="Picture 153"/>
          <p:cNvPicPr>
            <a:picLocks noChangeAspect="1"/>
          </p:cNvPicPr>
          <p:nvPr/>
        </p:nvPicPr>
        <p:blipFill>
          <a:blip r:embed="rId5"/>
          <a:stretch>
            <a:fillRect/>
          </a:stretch>
        </p:blipFill>
        <p:spPr>
          <a:xfrm>
            <a:off x="9445641" y="5444715"/>
            <a:ext cx="652500" cy="596250"/>
          </a:xfrm>
          <a:prstGeom prst="rect">
            <a:avLst/>
          </a:prstGeom>
        </p:spPr>
      </p:pic>
    </p:spTree>
    <p:extLst>
      <p:ext uri="{BB962C8B-B14F-4D97-AF65-F5344CB8AC3E}">
        <p14:creationId xmlns:p14="http://schemas.microsoft.com/office/powerpoint/2010/main" val="3205698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Connecting Cloud Services</a:t>
            </a:r>
            <a:endParaRPr lang="en-US" dirty="0"/>
          </a:p>
        </p:txBody>
      </p:sp>
    </p:spTree>
    <p:extLst>
      <p:ext uri="{BB962C8B-B14F-4D97-AF65-F5344CB8AC3E}">
        <p14:creationId xmlns:p14="http://schemas.microsoft.com/office/powerpoint/2010/main" val="34100444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61477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243513" y="2228683"/>
            <a:ext cx="6945312" cy="1569638"/>
          </a:xfrm>
        </p:spPr>
        <p:txBody>
          <a:bodyPr/>
          <a:lstStyle/>
          <a:p>
            <a:pPr>
              <a:spcAft>
                <a:spcPts val="1200"/>
              </a:spcAft>
              <a:buSzPct val="80000"/>
            </a:pPr>
            <a:r>
              <a:rPr lang="en-US" sz="4000" dirty="0">
                <a:solidFill>
                  <a:schemeClr val="tx1"/>
                </a:solidFill>
              </a:rPr>
              <a:t>Application Migration</a:t>
            </a:r>
          </a:p>
          <a:p>
            <a:pPr>
              <a:spcAft>
                <a:spcPts val="1200"/>
              </a:spcAft>
              <a:buSzPct val="80000"/>
            </a:pPr>
            <a:r>
              <a:rPr lang="en-US" sz="4000" dirty="0" smtClean="0">
                <a:solidFill>
                  <a:schemeClr val="tx1"/>
                </a:solidFill>
              </a:rPr>
              <a:t>Connecting </a:t>
            </a:r>
            <a:r>
              <a:rPr lang="en-US" sz="4000" dirty="0" err="1">
                <a:solidFill>
                  <a:schemeClr val="tx1"/>
                </a:solidFill>
              </a:rPr>
              <a:t>IaaS</a:t>
            </a:r>
            <a:r>
              <a:rPr lang="en-US" sz="4000" dirty="0">
                <a:solidFill>
                  <a:schemeClr val="tx1"/>
                </a:solidFill>
              </a:rPr>
              <a:t> and </a:t>
            </a:r>
            <a:r>
              <a:rPr lang="en-US" sz="4000" dirty="0" err="1">
                <a:solidFill>
                  <a:schemeClr val="tx1"/>
                </a:solidFill>
              </a:rPr>
              <a:t>PaaS</a:t>
            </a:r>
            <a:endParaRPr lang="en-US" sz="4000" dirty="0">
              <a:solidFill>
                <a:schemeClr val="tx1"/>
              </a:solidFill>
            </a:endParaRPr>
          </a:p>
        </p:txBody>
      </p:sp>
    </p:spTree>
    <p:extLst>
      <p:ext uri="{BB962C8B-B14F-4D97-AF65-F5344CB8AC3E}">
        <p14:creationId xmlns:p14="http://schemas.microsoft.com/office/powerpoint/2010/main" val="72023916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Migration</a:t>
            </a:r>
          </a:p>
        </p:txBody>
      </p:sp>
    </p:spTree>
    <p:extLst>
      <p:ext uri="{BB962C8B-B14F-4D97-AF65-F5344CB8AC3E}">
        <p14:creationId xmlns:p14="http://schemas.microsoft.com/office/powerpoint/2010/main" val="15089305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Migration Approaches</a:t>
            </a:r>
            <a:endParaRPr lang="en-US" sz="5400" dirty="0"/>
          </a:p>
        </p:txBody>
      </p:sp>
      <p:sp>
        <p:nvSpPr>
          <p:cNvPr id="3" name="Text Placeholder 2"/>
          <p:cNvSpPr>
            <a:spLocks noGrp="1"/>
          </p:cNvSpPr>
          <p:nvPr>
            <p:ph type="body" sz="quarter" idx="4294967295"/>
          </p:nvPr>
        </p:nvSpPr>
        <p:spPr>
          <a:xfrm>
            <a:off x="269170" y="1437409"/>
            <a:ext cx="10815638" cy="4419649"/>
          </a:xfrm>
        </p:spPr>
        <p:txBody>
          <a:bodyPr/>
          <a:lstStyle/>
          <a:p>
            <a:pPr marL="0" indent="0">
              <a:lnSpc>
                <a:spcPct val="100000"/>
              </a:lnSpc>
              <a:buNone/>
            </a:pPr>
            <a:r>
              <a:rPr lang="en-US" sz="4000" dirty="0">
                <a:solidFill>
                  <a:schemeClr val="tx2"/>
                </a:solidFill>
              </a:rPr>
              <a:t>Build Virtual Machine in the Cloud</a:t>
            </a:r>
          </a:p>
          <a:p>
            <a:pPr marL="345282" lvl="1" indent="-342900" defTabSz="685835">
              <a:lnSpc>
                <a:spcPct val="120000"/>
              </a:lnSpc>
              <a:spcBef>
                <a:spcPts val="0"/>
              </a:spcBef>
              <a:buSzPct val="80000"/>
            </a:pPr>
            <a:r>
              <a:rPr lang="en-US" sz="2000" spc="-38" dirty="0">
                <a:solidFill>
                  <a:schemeClr val="tx1">
                    <a:alpha val="99000"/>
                  </a:schemeClr>
                </a:solidFill>
              </a:rPr>
              <a:t>Lowers upload time and dependency risk</a:t>
            </a:r>
          </a:p>
          <a:p>
            <a:pPr marL="345282" lvl="1" indent="-342900" defTabSz="685835">
              <a:lnSpc>
                <a:spcPct val="120000"/>
              </a:lnSpc>
              <a:spcBef>
                <a:spcPts val="0"/>
              </a:spcBef>
              <a:buSzPct val="80000"/>
            </a:pPr>
            <a:r>
              <a:rPr lang="en-US" sz="2000" spc="-38" dirty="0">
                <a:solidFill>
                  <a:schemeClr val="tx1">
                    <a:alpha val="99000"/>
                  </a:schemeClr>
                </a:solidFill>
              </a:rPr>
              <a:t>Requires upload and installation of application and data </a:t>
            </a:r>
          </a:p>
          <a:p>
            <a:pPr>
              <a:lnSpc>
                <a:spcPct val="100000"/>
              </a:lnSpc>
            </a:pPr>
            <a:endParaRPr lang="en-US" sz="2800" dirty="0">
              <a:solidFill>
                <a:schemeClr val="tx1"/>
              </a:solidFill>
            </a:endParaRPr>
          </a:p>
          <a:p>
            <a:pPr marL="0" indent="0">
              <a:lnSpc>
                <a:spcPct val="100000"/>
              </a:lnSpc>
              <a:buNone/>
            </a:pPr>
            <a:r>
              <a:rPr lang="en-US" sz="4000" dirty="0">
                <a:solidFill>
                  <a:schemeClr val="tx2"/>
                </a:solidFill>
              </a:rPr>
              <a:t>Migrating an Existing Virtual Machine</a:t>
            </a:r>
          </a:p>
          <a:p>
            <a:pPr marL="345282" lvl="1" indent="-342900" defTabSz="685835">
              <a:lnSpc>
                <a:spcPct val="120000"/>
              </a:lnSpc>
              <a:spcBef>
                <a:spcPts val="0"/>
              </a:spcBef>
              <a:buSzPct val="80000"/>
            </a:pPr>
            <a:r>
              <a:rPr lang="en-US" sz="2000" spc="-38" dirty="0">
                <a:solidFill>
                  <a:schemeClr val="tx1">
                    <a:alpha val="99000"/>
                  </a:schemeClr>
                </a:solidFill>
              </a:rPr>
              <a:t>Application, Configuration and Data in an installed Working State </a:t>
            </a:r>
          </a:p>
          <a:p>
            <a:pPr marL="345282" lvl="1" indent="-342900" defTabSz="685835">
              <a:lnSpc>
                <a:spcPct val="120000"/>
              </a:lnSpc>
              <a:spcBef>
                <a:spcPts val="0"/>
              </a:spcBef>
              <a:buSzPct val="80000"/>
            </a:pPr>
            <a:r>
              <a:rPr lang="en-US" sz="2000" spc="-38" dirty="0">
                <a:solidFill>
                  <a:schemeClr val="tx1">
                    <a:alpha val="99000"/>
                  </a:schemeClr>
                </a:solidFill>
              </a:rPr>
              <a:t>Requires uploading a large amount of data and a higher risk of drivers or other hardware dependencies on VM not available in the cloud</a:t>
            </a:r>
          </a:p>
          <a:p>
            <a:pPr>
              <a:lnSpc>
                <a:spcPct val="100000"/>
              </a:lnSpc>
            </a:pPr>
            <a:endParaRPr lang="en-US" sz="2800" dirty="0" smtClean="0">
              <a:solidFill>
                <a:schemeClr val="accent5"/>
              </a:solidFill>
              <a:latin typeface="+mn-lt"/>
            </a:endParaRPr>
          </a:p>
        </p:txBody>
      </p:sp>
    </p:spTree>
    <p:extLst>
      <p:ext uri="{BB962C8B-B14F-4D97-AF65-F5344CB8AC3E}">
        <p14:creationId xmlns:p14="http://schemas.microsoft.com/office/powerpoint/2010/main" val="1968263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Migrating a Multi-VM Application</a:t>
            </a:r>
            <a:endParaRPr lang="en-US" sz="5400" dirty="0"/>
          </a:p>
        </p:txBody>
      </p:sp>
      <p:sp>
        <p:nvSpPr>
          <p:cNvPr id="32" name="Text Placeholder 21"/>
          <p:cNvSpPr>
            <a:spLocks noGrp="1"/>
          </p:cNvSpPr>
          <p:nvPr>
            <p:ph type="body" sz="quarter" idx="4294967295"/>
          </p:nvPr>
        </p:nvSpPr>
        <p:spPr>
          <a:xfrm>
            <a:off x="269170" y="1390014"/>
            <a:ext cx="10533063" cy="1415750"/>
          </a:xfrm>
        </p:spPr>
        <p:txBody>
          <a:bodyPr/>
          <a:lstStyle/>
          <a:p>
            <a:pPr marL="0" indent="0">
              <a:lnSpc>
                <a:spcPct val="100000"/>
              </a:lnSpc>
              <a:buNone/>
            </a:pPr>
            <a:r>
              <a:rPr lang="en-US" sz="4000" dirty="0">
                <a:solidFill>
                  <a:schemeClr val="tx2"/>
                </a:solidFill>
              </a:rPr>
              <a:t>Cloud Service Acts as a Networking Boundary</a:t>
            </a:r>
          </a:p>
          <a:p>
            <a:pPr marL="345282" lvl="1" indent="-342900" defTabSz="685835">
              <a:lnSpc>
                <a:spcPct val="100000"/>
              </a:lnSpc>
              <a:spcBef>
                <a:spcPts val="0"/>
              </a:spcBef>
              <a:buSzPct val="80000"/>
            </a:pPr>
            <a:r>
              <a:rPr lang="en-US" sz="2000" spc="-38" dirty="0">
                <a:solidFill>
                  <a:schemeClr val="tx1">
                    <a:alpha val="99000"/>
                  </a:schemeClr>
                </a:solidFill>
              </a:rPr>
              <a:t>All VMs in the same service can communicate directly</a:t>
            </a:r>
          </a:p>
          <a:p>
            <a:pPr marL="345282" lvl="1" indent="-342900" defTabSz="685835">
              <a:lnSpc>
                <a:spcPct val="100000"/>
              </a:lnSpc>
              <a:spcBef>
                <a:spcPts val="0"/>
              </a:spcBef>
              <a:buSzPct val="80000"/>
            </a:pPr>
            <a:r>
              <a:rPr lang="en-US" sz="2000" spc="-38" dirty="0">
                <a:solidFill>
                  <a:schemeClr val="tx1">
                    <a:alpha val="99000"/>
                  </a:schemeClr>
                </a:solidFill>
              </a:rPr>
              <a:t>Name resolution between VMs is automatic with Windows Azure provided DNS</a:t>
            </a:r>
          </a:p>
        </p:txBody>
      </p:sp>
      <p:sp>
        <p:nvSpPr>
          <p:cNvPr id="4" name="Rectangle 3"/>
          <p:cNvSpPr/>
          <p:nvPr/>
        </p:nvSpPr>
        <p:spPr bwMode="auto">
          <a:xfrm>
            <a:off x="2141536" y="3512951"/>
            <a:ext cx="7176978" cy="3092041"/>
          </a:xfrm>
          <a:prstGeom prst="rect">
            <a:avLst/>
          </a:prstGeom>
          <a:solidFill>
            <a:schemeClr val="tx2"/>
          </a:solidFill>
          <a:ln w="28575" cmpd="sng">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chemeClr val="tx2"/>
              </a:solidFill>
            </a:endParaRPr>
          </a:p>
        </p:txBody>
      </p:sp>
      <p:sp>
        <p:nvSpPr>
          <p:cNvPr id="5" name="TextBox 4"/>
          <p:cNvSpPr txBox="1"/>
          <p:nvPr/>
        </p:nvSpPr>
        <p:spPr>
          <a:xfrm>
            <a:off x="2245898" y="3614879"/>
            <a:ext cx="2660985" cy="533992"/>
          </a:xfrm>
          <a:prstGeom prst="rect">
            <a:avLst/>
          </a:prstGeom>
          <a:noFill/>
        </p:spPr>
        <p:txBody>
          <a:bodyPr wrap="none" lIns="0" tIns="0" rIns="0" bIns="0" rtlCol="0">
            <a:spAutoFit/>
          </a:bodyPr>
          <a:lstStyle/>
          <a:p>
            <a:pPr>
              <a:lnSpc>
                <a:spcPct val="90000"/>
              </a:lnSpc>
              <a:spcBef>
                <a:spcPct val="20000"/>
              </a:spcBef>
              <a:buSzPct val="80000"/>
            </a:pPr>
            <a:r>
              <a:rPr lang="en-US" u="sng" dirty="0">
                <a:solidFill>
                  <a:schemeClr val="bg1"/>
                </a:solidFill>
              </a:rPr>
              <a:t>Cloud Service</a:t>
            </a:r>
          </a:p>
          <a:p>
            <a:pPr>
              <a:lnSpc>
                <a:spcPct val="90000"/>
              </a:lnSpc>
              <a:spcBef>
                <a:spcPct val="20000"/>
              </a:spcBef>
              <a:buSzPct val="80000"/>
            </a:pPr>
            <a:r>
              <a:rPr lang="en-US" sz="1600" dirty="0" smtClean="0">
                <a:solidFill>
                  <a:schemeClr val="bg1"/>
                </a:solidFill>
              </a:rPr>
              <a:t>Name</a:t>
            </a:r>
            <a:r>
              <a:rPr lang="en-US" sz="1600" dirty="0">
                <a:solidFill>
                  <a:schemeClr val="bg1"/>
                </a:solidFill>
              </a:rPr>
              <a:t>: </a:t>
            </a:r>
            <a:r>
              <a:rPr lang="en-US" sz="1600" b="1" dirty="0">
                <a:solidFill>
                  <a:schemeClr val="bg1"/>
                </a:solidFill>
              </a:rPr>
              <a:t>myapp1.</a:t>
            </a:r>
            <a:r>
              <a:rPr lang="en-US" sz="1600" dirty="0">
                <a:solidFill>
                  <a:schemeClr val="bg1"/>
                </a:solidFill>
              </a:rPr>
              <a:t>cloudapp.net</a:t>
            </a:r>
          </a:p>
        </p:txBody>
      </p:sp>
      <p:sp>
        <p:nvSpPr>
          <p:cNvPr id="6" name="Rounded Rectangle 5"/>
          <p:cNvSpPr/>
          <p:nvPr/>
        </p:nvSpPr>
        <p:spPr bwMode="auto">
          <a:xfrm>
            <a:off x="2285914" y="4212669"/>
            <a:ext cx="6655980" cy="2334227"/>
          </a:xfrm>
          <a:prstGeom prst="roundRect">
            <a:avLst/>
          </a:prstGeom>
          <a:solidFill>
            <a:schemeClr val="accent3"/>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8" name="TextBox 7"/>
          <p:cNvSpPr txBox="1"/>
          <p:nvPr/>
        </p:nvSpPr>
        <p:spPr>
          <a:xfrm>
            <a:off x="2477971" y="4637228"/>
            <a:ext cx="1541546" cy="830997"/>
          </a:xfrm>
          <a:prstGeom prst="rect">
            <a:avLst/>
          </a:prstGeom>
          <a:noFill/>
        </p:spPr>
        <p:txBody>
          <a:bodyPr wrap="square" lIns="0" tIns="0" rIns="0" bIns="0" rtlCol="0">
            <a:spAutoFit/>
          </a:bodyPr>
          <a:lstStyle/>
          <a:p>
            <a:pPr>
              <a:lnSpc>
                <a:spcPct val="90000"/>
              </a:lnSpc>
              <a:spcBef>
                <a:spcPct val="20000"/>
              </a:spcBef>
              <a:buSzPct val="80000"/>
            </a:pPr>
            <a:r>
              <a:rPr lang="en-US" sz="1600" u="sng" dirty="0">
                <a:solidFill>
                  <a:schemeClr val="bg1"/>
                </a:solidFill>
              </a:rPr>
              <a:t>Virtual </a:t>
            </a:r>
            <a:r>
              <a:rPr lang="en-US" sz="1600" u="sng" dirty="0" smtClean="0">
                <a:solidFill>
                  <a:schemeClr val="bg1"/>
                </a:solidFill>
              </a:rPr>
              <a:t>Machine</a:t>
            </a:r>
          </a:p>
          <a:p>
            <a:pPr>
              <a:lnSpc>
                <a:spcPct val="90000"/>
              </a:lnSpc>
              <a:spcBef>
                <a:spcPct val="20000"/>
              </a:spcBef>
              <a:buSzPct val="80000"/>
            </a:pPr>
            <a:r>
              <a:rPr lang="en-US" sz="1200" dirty="0" smtClean="0">
                <a:solidFill>
                  <a:schemeClr val="bg1"/>
                </a:solidFill>
              </a:rPr>
              <a:t>VM Name: iisvm1</a:t>
            </a:r>
          </a:p>
          <a:p>
            <a:pPr>
              <a:lnSpc>
                <a:spcPct val="90000"/>
              </a:lnSpc>
              <a:spcBef>
                <a:spcPct val="20000"/>
              </a:spcBef>
              <a:buSzPct val="80000"/>
            </a:pPr>
            <a:r>
              <a:rPr lang="en-US" sz="1200" dirty="0" smtClean="0">
                <a:solidFill>
                  <a:schemeClr val="bg1"/>
                </a:solidFill>
              </a:rPr>
              <a:t>10.1.5.6</a:t>
            </a:r>
            <a:endParaRPr lang="en-US" sz="1200" dirty="0">
              <a:solidFill>
                <a:schemeClr val="bg1"/>
              </a:solidFill>
            </a:endParaRPr>
          </a:p>
          <a:p>
            <a:pPr marL="342735" indent="-342735">
              <a:lnSpc>
                <a:spcPct val="90000"/>
              </a:lnSpc>
              <a:spcBef>
                <a:spcPct val="20000"/>
              </a:spcBef>
              <a:buSzPct val="80000"/>
              <a:buFont typeface="Arial" pitchFamily="34" charset="0"/>
              <a:buChar char="•"/>
            </a:pPr>
            <a:endParaRPr lang="en-US" sz="1200" dirty="0">
              <a:solidFill>
                <a:schemeClr val="bg1"/>
              </a:solidFill>
            </a:endParaRPr>
          </a:p>
        </p:txBody>
      </p:sp>
      <p:sp>
        <p:nvSpPr>
          <p:cNvPr id="29" name="TextBox 28"/>
          <p:cNvSpPr txBox="1"/>
          <p:nvPr/>
        </p:nvSpPr>
        <p:spPr>
          <a:xfrm>
            <a:off x="7297684" y="4565697"/>
            <a:ext cx="1541546" cy="830997"/>
          </a:xfrm>
          <a:prstGeom prst="rect">
            <a:avLst/>
          </a:prstGeom>
          <a:noFill/>
        </p:spPr>
        <p:txBody>
          <a:bodyPr wrap="square" lIns="0" tIns="0" rIns="0" bIns="0" rtlCol="0">
            <a:spAutoFit/>
          </a:bodyPr>
          <a:lstStyle/>
          <a:p>
            <a:pPr>
              <a:lnSpc>
                <a:spcPct val="90000"/>
              </a:lnSpc>
              <a:spcBef>
                <a:spcPct val="20000"/>
              </a:spcBef>
              <a:buSzPct val="80000"/>
            </a:pPr>
            <a:r>
              <a:rPr lang="en-US" sz="1600" u="sng" dirty="0">
                <a:solidFill>
                  <a:schemeClr val="bg1"/>
                </a:solidFill>
              </a:rPr>
              <a:t>Virtual Machine</a:t>
            </a:r>
          </a:p>
          <a:p>
            <a:pPr>
              <a:lnSpc>
                <a:spcPct val="90000"/>
              </a:lnSpc>
              <a:spcBef>
                <a:spcPct val="20000"/>
              </a:spcBef>
              <a:buSzPct val="80000"/>
            </a:pPr>
            <a:r>
              <a:rPr lang="en-US" sz="1200" dirty="0" smtClean="0">
                <a:solidFill>
                  <a:schemeClr val="bg1"/>
                </a:solidFill>
              </a:rPr>
              <a:t>VM Name</a:t>
            </a:r>
            <a:r>
              <a:rPr lang="en-US" sz="1200" dirty="0">
                <a:solidFill>
                  <a:schemeClr val="bg1"/>
                </a:solidFill>
              </a:rPr>
              <a:t>: </a:t>
            </a:r>
            <a:r>
              <a:rPr lang="en-US" sz="1200" dirty="0" smtClean="0">
                <a:solidFill>
                  <a:schemeClr val="bg1"/>
                </a:solidFill>
              </a:rPr>
              <a:t>iisvm2</a:t>
            </a:r>
            <a:endParaRPr lang="en-US" sz="1200" dirty="0">
              <a:solidFill>
                <a:schemeClr val="bg1"/>
              </a:solidFill>
            </a:endParaRPr>
          </a:p>
          <a:p>
            <a:pPr>
              <a:lnSpc>
                <a:spcPct val="90000"/>
              </a:lnSpc>
              <a:spcBef>
                <a:spcPct val="20000"/>
              </a:spcBef>
              <a:buSzPct val="80000"/>
            </a:pPr>
            <a:r>
              <a:rPr lang="en-US" sz="1200" dirty="0" smtClean="0">
                <a:solidFill>
                  <a:schemeClr val="bg1"/>
                </a:solidFill>
              </a:rPr>
              <a:t>10.1.5.7</a:t>
            </a:r>
            <a:endParaRPr lang="en-US" sz="1200" dirty="0">
              <a:solidFill>
                <a:schemeClr val="bg1"/>
              </a:solidFill>
            </a:endParaRPr>
          </a:p>
          <a:p>
            <a:pPr marL="342735" indent="-342735">
              <a:lnSpc>
                <a:spcPct val="90000"/>
              </a:lnSpc>
              <a:spcBef>
                <a:spcPct val="20000"/>
              </a:spcBef>
              <a:buSzPct val="80000"/>
              <a:buFont typeface="Arial" pitchFamily="34" charset="0"/>
              <a:buChar char="•"/>
            </a:pPr>
            <a:endParaRPr lang="en-US" sz="1200" dirty="0">
              <a:solidFill>
                <a:schemeClr val="bg1"/>
              </a:solidFill>
            </a:endParaRPr>
          </a:p>
        </p:txBody>
      </p:sp>
      <p:sp>
        <p:nvSpPr>
          <p:cNvPr id="31" name="Left-Right Arrow 30"/>
          <p:cNvSpPr/>
          <p:nvPr/>
        </p:nvSpPr>
        <p:spPr bwMode="auto">
          <a:xfrm>
            <a:off x="4858099" y="4770608"/>
            <a:ext cx="1374588" cy="210588"/>
          </a:xfrm>
          <a:prstGeom prst="leftRightArrow">
            <a:avLst>
              <a:gd name="adj1" fmla="val 68180"/>
              <a:gd name="adj2" fmla="val 47411"/>
            </a:avLst>
          </a:prstGeom>
          <a:solidFill>
            <a:schemeClr val="tx2"/>
          </a:solidFill>
          <a:ln>
            <a:headEnd type="none" w="med" len="med"/>
            <a:tailEnd type="none" w="med" len="med"/>
          </a:ln>
          <a:effectLst/>
          <a:scene3d>
            <a:camera prst="orthographicFront">
              <a:rot lat="0" lon="0" rev="0"/>
            </a:camera>
            <a:lightRig rig="threePt" dir="t">
              <a:rot lat="0" lon="0" rev="0"/>
            </a:lightRig>
          </a:scene3d>
          <a:sp3d>
            <a:contourClr>
              <a:schemeClr val="accent3">
                <a:shade val="25000"/>
                <a:satMod val="150000"/>
              </a:schemeClr>
            </a:contourClr>
          </a:sp3d>
        </p:spPr>
        <p:style>
          <a:lnRef idx="0">
            <a:schemeClr val="accent3"/>
          </a:lnRef>
          <a:fillRef idx="3">
            <a:schemeClr val="accent3"/>
          </a:fillRef>
          <a:effectRef idx="3">
            <a:schemeClr val="accent3"/>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r>
              <a:rPr lang="en-US" sz="1500" dirty="0">
                <a:solidFill>
                  <a:schemeClr val="bg1"/>
                </a:solidFill>
              </a:rPr>
              <a:t>DIP</a:t>
            </a:r>
          </a:p>
        </p:txBody>
      </p:sp>
      <p:sp>
        <p:nvSpPr>
          <p:cNvPr id="36" name="TextBox 35"/>
          <p:cNvSpPr txBox="1"/>
          <p:nvPr/>
        </p:nvSpPr>
        <p:spPr>
          <a:xfrm>
            <a:off x="6243884" y="5840316"/>
            <a:ext cx="1541546" cy="830997"/>
          </a:xfrm>
          <a:prstGeom prst="rect">
            <a:avLst/>
          </a:prstGeom>
          <a:noFill/>
        </p:spPr>
        <p:txBody>
          <a:bodyPr wrap="square" lIns="0" tIns="0" rIns="0" bIns="0" rtlCol="0">
            <a:spAutoFit/>
          </a:bodyPr>
          <a:lstStyle/>
          <a:p>
            <a:pPr>
              <a:lnSpc>
                <a:spcPct val="90000"/>
              </a:lnSpc>
              <a:spcBef>
                <a:spcPct val="20000"/>
              </a:spcBef>
              <a:buSzPct val="80000"/>
            </a:pPr>
            <a:r>
              <a:rPr lang="en-US" sz="1600" u="sng" dirty="0">
                <a:solidFill>
                  <a:schemeClr val="bg1"/>
                </a:solidFill>
              </a:rPr>
              <a:t>Virtual Machine</a:t>
            </a:r>
          </a:p>
          <a:p>
            <a:pPr>
              <a:lnSpc>
                <a:spcPct val="90000"/>
              </a:lnSpc>
              <a:spcBef>
                <a:spcPct val="20000"/>
              </a:spcBef>
              <a:buSzPct val="80000"/>
            </a:pPr>
            <a:r>
              <a:rPr lang="en-US" sz="1200" dirty="0" smtClean="0">
                <a:solidFill>
                  <a:schemeClr val="bg1"/>
                </a:solidFill>
              </a:rPr>
              <a:t>VM </a:t>
            </a:r>
            <a:r>
              <a:rPr lang="en-US" sz="1200" dirty="0">
                <a:solidFill>
                  <a:schemeClr val="bg1"/>
                </a:solidFill>
              </a:rPr>
              <a:t>Name: </a:t>
            </a:r>
            <a:r>
              <a:rPr lang="en-US" sz="1200" dirty="0" smtClean="0">
                <a:solidFill>
                  <a:schemeClr val="bg1"/>
                </a:solidFill>
              </a:rPr>
              <a:t>sqlvm1</a:t>
            </a:r>
            <a:endParaRPr lang="en-US" sz="1200" dirty="0">
              <a:solidFill>
                <a:schemeClr val="bg1"/>
              </a:solidFill>
            </a:endParaRPr>
          </a:p>
          <a:p>
            <a:pPr>
              <a:lnSpc>
                <a:spcPct val="90000"/>
              </a:lnSpc>
              <a:spcBef>
                <a:spcPct val="20000"/>
              </a:spcBef>
              <a:buSzPct val="80000"/>
            </a:pPr>
            <a:r>
              <a:rPr lang="en-US" sz="1200" dirty="0" smtClean="0">
                <a:solidFill>
                  <a:schemeClr val="bg1"/>
                </a:solidFill>
              </a:rPr>
              <a:t>10.1.5.8</a:t>
            </a:r>
            <a:endParaRPr lang="en-US" sz="1200" dirty="0">
              <a:solidFill>
                <a:schemeClr val="bg1"/>
              </a:solidFill>
            </a:endParaRPr>
          </a:p>
          <a:p>
            <a:pPr marL="342735" indent="-342735">
              <a:lnSpc>
                <a:spcPct val="90000"/>
              </a:lnSpc>
              <a:spcBef>
                <a:spcPct val="20000"/>
              </a:spcBef>
              <a:buSzPct val="80000"/>
              <a:buFont typeface="Arial" pitchFamily="34" charset="0"/>
              <a:buChar char="•"/>
            </a:pPr>
            <a:endParaRPr lang="en-US" sz="1200" dirty="0">
              <a:solidFill>
                <a:schemeClr val="bg1"/>
              </a:solidFill>
            </a:endParaRPr>
          </a:p>
        </p:txBody>
      </p:sp>
      <p:sp>
        <p:nvSpPr>
          <p:cNvPr id="37" name="Left-Right Arrow 36"/>
          <p:cNvSpPr/>
          <p:nvPr/>
        </p:nvSpPr>
        <p:spPr bwMode="auto">
          <a:xfrm rot="2790636">
            <a:off x="4386936" y="5586351"/>
            <a:ext cx="958457" cy="210588"/>
          </a:xfrm>
          <a:prstGeom prst="leftRightArrow">
            <a:avLst>
              <a:gd name="adj1" fmla="val 68180"/>
              <a:gd name="adj2" fmla="val 47411"/>
            </a:avLst>
          </a:prstGeom>
          <a:solidFill>
            <a:schemeClr val="tx2"/>
          </a:solidFill>
          <a:ln>
            <a:headEnd type="none" w="med" len="med"/>
            <a:tailEnd type="none" w="med" len="med"/>
          </a:ln>
          <a:effectLst/>
          <a:scene3d>
            <a:camera prst="orthographicFront">
              <a:rot lat="0" lon="0" rev="0"/>
            </a:camera>
            <a:lightRig rig="threePt" dir="t">
              <a:rot lat="0" lon="0" rev="0"/>
            </a:lightRig>
          </a:scene3d>
          <a:sp3d>
            <a:contourClr>
              <a:schemeClr val="accent3">
                <a:shade val="25000"/>
                <a:satMod val="150000"/>
              </a:schemeClr>
            </a:contourClr>
          </a:sp3d>
        </p:spPr>
        <p:style>
          <a:lnRef idx="0">
            <a:schemeClr val="accent3"/>
          </a:lnRef>
          <a:fillRef idx="3">
            <a:schemeClr val="accent3"/>
          </a:fillRef>
          <a:effectRef idx="3">
            <a:schemeClr val="accent3"/>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r>
              <a:rPr lang="en-US" sz="1500" dirty="0">
                <a:solidFill>
                  <a:schemeClr val="bg1"/>
                </a:solidFill>
              </a:rPr>
              <a:t>DIP</a:t>
            </a:r>
          </a:p>
        </p:txBody>
      </p:sp>
      <p:sp>
        <p:nvSpPr>
          <p:cNvPr id="38" name="Left-Right Arrow 37"/>
          <p:cNvSpPr/>
          <p:nvPr/>
        </p:nvSpPr>
        <p:spPr bwMode="auto">
          <a:xfrm rot="18919796">
            <a:off x="5764656" y="5577986"/>
            <a:ext cx="958457" cy="210588"/>
          </a:xfrm>
          <a:prstGeom prst="leftRightArrow">
            <a:avLst>
              <a:gd name="adj1" fmla="val 68180"/>
              <a:gd name="adj2" fmla="val 47411"/>
            </a:avLst>
          </a:prstGeom>
          <a:solidFill>
            <a:schemeClr val="tx2"/>
          </a:solidFill>
          <a:ln>
            <a:headEnd type="none" w="med" len="med"/>
            <a:tailEnd type="none" w="med" len="med"/>
          </a:ln>
          <a:effectLst/>
          <a:scene3d>
            <a:camera prst="orthographicFront">
              <a:rot lat="0" lon="0" rev="0"/>
            </a:camera>
            <a:lightRig rig="threePt" dir="t">
              <a:rot lat="0" lon="0" rev="0"/>
            </a:lightRig>
          </a:scene3d>
          <a:sp3d>
            <a:contourClr>
              <a:schemeClr val="accent3">
                <a:shade val="25000"/>
                <a:satMod val="150000"/>
              </a:schemeClr>
            </a:contourClr>
          </a:sp3d>
        </p:spPr>
        <p:style>
          <a:lnRef idx="0">
            <a:schemeClr val="accent3"/>
          </a:lnRef>
          <a:fillRef idx="3">
            <a:schemeClr val="accent3"/>
          </a:fillRef>
          <a:effectRef idx="3">
            <a:schemeClr val="accent3"/>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r>
              <a:rPr lang="en-US" sz="1500" dirty="0">
                <a:solidFill>
                  <a:schemeClr val="bg1"/>
                </a:solidFill>
              </a:rPr>
              <a:t>DIP</a:t>
            </a:r>
          </a:p>
        </p:txBody>
      </p:sp>
      <p:sp>
        <p:nvSpPr>
          <p:cNvPr id="40" name="Freeform 27"/>
          <p:cNvSpPr>
            <a:spLocks noChangeAspect="1" noEditPoints="1"/>
          </p:cNvSpPr>
          <p:nvPr/>
        </p:nvSpPr>
        <p:spPr bwMode="black">
          <a:xfrm>
            <a:off x="4626353" y="3088983"/>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tx1"/>
          </a:solidFill>
          <a:extLst/>
        </p:spPr>
        <p:txBody>
          <a:bodyPr vert="horz" wrap="square" lIns="91440" tIns="45720" rIns="91440" bIns="45720" numCol="1" anchor="t" anchorCtr="0" compatLnSpc="1">
            <a:prstTxWarp prst="textNoShape">
              <a:avLst/>
            </a:prstTxWarp>
          </a:bodyPr>
          <a:lstStyle/>
          <a:p>
            <a:pPr defTabSz="913793"/>
            <a:endParaRPr lang="en-US" dirty="0">
              <a:solidFill>
                <a:srgbClr val="292929"/>
              </a:solidFill>
            </a:endParaRPr>
          </a:p>
        </p:txBody>
      </p:sp>
      <p:sp>
        <p:nvSpPr>
          <p:cNvPr id="41" name="Freeform 27"/>
          <p:cNvSpPr>
            <a:spLocks noChangeAspect="1" noEditPoints="1"/>
          </p:cNvSpPr>
          <p:nvPr/>
        </p:nvSpPr>
        <p:spPr bwMode="black">
          <a:xfrm>
            <a:off x="5443472" y="2953285"/>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tx1"/>
          </a:solidFill>
          <a:extLst/>
        </p:spPr>
        <p:txBody>
          <a:bodyPr vert="horz" wrap="square" lIns="91440" tIns="45720" rIns="91440" bIns="45720" numCol="1" anchor="t" anchorCtr="0" compatLnSpc="1">
            <a:prstTxWarp prst="textNoShape">
              <a:avLst/>
            </a:prstTxWarp>
          </a:bodyPr>
          <a:lstStyle/>
          <a:p>
            <a:pPr defTabSz="913793"/>
            <a:endParaRPr lang="en-US" dirty="0">
              <a:solidFill>
                <a:srgbClr val="292929"/>
              </a:solidFill>
            </a:endParaRPr>
          </a:p>
        </p:txBody>
      </p:sp>
      <p:sp>
        <p:nvSpPr>
          <p:cNvPr id="42" name="Freeform 27"/>
          <p:cNvSpPr>
            <a:spLocks noChangeAspect="1" noEditPoints="1"/>
          </p:cNvSpPr>
          <p:nvPr/>
        </p:nvSpPr>
        <p:spPr bwMode="black">
          <a:xfrm>
            <a:off x="6163819" y="3078350"/>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tx1"/>
          </a:solidFill>
          <a:extLst/>
        </p:spPr>
        <p:txBody>
          <a:bodyPr vert="horz" wrap="square" lIns="91440" tIns="45720" rIns="91440" bIns="45720" numCol="1" anchor="t" anchorCtr="0" compatLnSpc="1">
            <a:prstTxWarp prst="textNoShape">
              <a:avLst/>
            </a:prstTxWarp>
          </a:bodyPr>
          <a:lstStyle/>
          <a:p>
            <a:pPr defTabSz="913793"/>
            <a:endParaRPr lang="en-US" dirty="0">
              <a:solidFill>
                <a:srgbClr val="292929"/>
              </a:solidFill>
            </a:endParaRPr>
          </a:p>
        </p:txBody>
      </p:sp>
      <p:sp>
        <p:nvSpPr>
          <p:cNvPr id="95" name="Rectangle 94"/>
          <p:cNvSpPr/>
          <p:nvPr/>
        </p:nvSpPr>
        <p:spPr>
          <a:xfrm>
            <a:off x="6016879" y="3651613"/>
            <a:ext cx="1128386" cy="424732"/>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dirty="0">
                <a:solidFill>
                  <a:schemeClr val="bg1"/>
                </a:solidFill>
              </a:rPr>
              <a:t>Load Balancer</a:t>
            </a:r>
          </a:p>
          <a:p>
            <a:pPr algn="ctr" defTabSz="913529" fontAlgn="base">
              <a:lnSpc>
                <a:spcPct val="90000"/>
              </a:lnSpc>
              <a:spcBef>
                <a:spcPct val="0"/>
              </a:spcBef>
              <a:spcAft>
                <a:spcPct val="0"/>
              </a:spcAft>
            </a:pPr>
            <a:r>
              <a:rPr lang="en-US" sz="1200" dirty="0">
                <a:solidFill>
                  <a:schemeClr val="bg1"/>
                </a:solidFill>
              </a:rPr>
              <a:t>Public IP</a:t>
            </a:r>
          </a:p>
        </p:txBody>
      </p:sp>
      <p:cxnSp>
        <p:nvCxnSpPr>
          <p:cNvPr id="99" name="Straight Connector 98"/>
          <p:cNvCxnSpPr>
            <a:stCxn id="94" idx="1"/>
          </p:cNvCxnSpPr>
          <p:nvPr/>
        </p:nvCxnSpPr>
        <p:spPr>
          <a:xfrm flipV="1">
            <a:off x="5655394" y="3249305"/>
            <a:ext cx="4608" cy="359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5775616" y="3350737"/>
            <a:ext cx="457071" cy="3406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flipV="1">
            <a:off x="5018084" y="3350737"/>
            <a:ext cx="521526" cy="3406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94" idx="10"/>
          </p:cNvCxnSpPr>
          <p:nvPr/>
        </p:nvCxnSpPr>
        <p:spPr>
          <a:xfrm flipH="1">
            <a:off x="4692716" y="4084882"/>
            <a:ext cx="890133" cy="4808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5646745" y="4053613"/>
            <a:ext cx="796101" cy="46955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bwMode="black">
          <a:xfrm>
            <a:off x="5194675" y="3561556"/>
            <a:ext cx="830326" cy="640637"/>
            <a:chOff x="7010400" y="2133600"/>
            <a:chExt cx="1379538" cy="1065213"/>
          </a:xfrm>
          <a:solidFill>
            <a:schemeClr val="bg1"/>
          </a:solidFill>
        </p:grpSpPr>
        <p:sp>
          <p:nvSpPr>
            <p:cNvPr id="48"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49"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0"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1"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2"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3"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4"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5"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6"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7"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8"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59"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0"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1"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2"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3"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4"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5"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6"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7"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8"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69"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0"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1"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2"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3"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4"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5"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6"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7"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8"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79"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0"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1"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2"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3"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4"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5"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6"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7"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8"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89"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90"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91"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92"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93"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sp>
          <p:nvSpPr>
            <p:cNvPr id="94"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900" dirty="0"/>
            </a:p>
          </p:txBody>
        </p:sp>
      </p:grpSp>
      <p:pic>
        <p:nvPicPr>
          <p:cNvPr id="3" name="Picture 2"/>
          <p:cNvPicPr>
            <a:picLocks noChangeAspect="1"/>
          </p:cNvPicPr>
          <p:nvPr/>
        </p:nvPicPr>
        <p:blipFill>
          <a:blip r:embed="rId3"/>
          <a:stretch>
            <a:fillRect/>
          </a:stretch>
        </p:blipFill>
        <p:spPr>
          <a:xfrm>
            <a:off x="4150360" y="4655084"/>
            <a:ext cx="652500" cy="596250"/>
          </a:xfrm>
          <a:prstGeom prst="rect">
            <a:avLst/>
          </a:prstGeom>
        </p:spPr>
      </p:pic>
      <p:pic>
        <p:nvPicPr>
          <p:cNvPr id="7" name="Picture 6"/>
          <p:cNvPicPr>
            <a:picLocks noChangeAspect="1"/>
          </p:cNvPicPr>
          <p:nvPr/>
        </p:nvPicPr>
        <p:blipFill>
          <a:blip r:embed="rId3"/>
          <a:stretch>
            <a:fillRect/>
          </a:stretch>
        </p:blipFill>
        <p:spPr>
          <a:xfrm>
            <a:off x="6377065" y="4675239"/>
            <a:ext cx="652500" cy="596250"/>
          </a:xfrm>
          <a:prstGeom prst="rect">
            <a:avLst/>
          </a:prstGeom>
        </p:spPr>
      </p:pic>
      <p:pic>
        <p:nvPicPr>
          <p:cNvPr id="10" name="Picture 9"/>
          <p:cNvPicPr>
            <a:picLocks noChangeAspect="1"/>
          </p:cNvPicPr>
          <p:nvPr/>
        </p:nvPicPr>
        <p:blipFill>
          <a:blip r:embed="rId3"/>
          <a:stretch>
            <a:fillRect/>
          </a:stretch>
        </p:blipFill>
        <p:spPr>
          <a:xfrm>
            <a:off x="5228169" y="5846828"/>
            <a:ext cx="652500" cy="596250"/>
          </a:xfrm>
          <a:prstGeom prst="rect">
            <a:avLst/>
          </a:prstGeom>
        </p:spPr>
      </p:pic>
    </p:spTree>
    <p:extLst>
      <p:ext uri="{BB962C8B-B14F-4D97-AF65-F5344CB8AC3E}">
        <p14:creationId xmlns:p14="http://schemas.microsoft.com/office/powerpoint/2010/main" val="362709329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Virtual Machine Migration</a:t>
            </a:r>
            <a:endParaRPr lang="en-US" sz="5400" dirty="0"/>
          </a:p>
        </p:txBody>
      </p:sp>
      <p:sp>
        <p:nvSpPr>
          <p:cNvPr id="5" name="Text Placeholder 4"/>
          <p:cNvSpPr>
            <a:spLocks noGrp="1"/>
          </p:cNvSpPr>
          <p:nvPr>
            <p:ph type="body" sz="quarter" idx="4294967295"/>
          </p:nvPr>
        </p:nvSpPr>
        <p:spPr>
          <a:xfrm>
            <a:off x="269170" y="1427018"/>
            <a:ext cx="11149013" cy="3877258"/>
          </a:xfrm>
        </p:spPr>
        <p:txBody>
          <a:bodyPr/>
          <a:lstStyle/>
          <a:p>
            <a:pPr marL="0" indent="0" defTabSz="914064">
              <a:lnSpc>
                <a:spcPct val="100000"/>
              </a:lnSpc>
              <a:spcBef>
                <a:spcPct val="20000"/>
              </a:spcBef>
              <a:spcAft>
                <a:spcPts val="0"/>
              </a:spcAft>
              <a:buSzPct val="90000"/>
              <a:buNone/>
            </a:pPr>
            <a:r>
              <a:rPr lang="en-US" spc="0" dirty="0">
                <a:solidFill>
                  <a:schemeClr val="tx2"/>
                </a:solidFill>
                <a:latin typeface="+mj-lt"/>
              </a:rPr>
              <a:t>Windows Azure Supports VHD File Format</a:t>
            </a:r>
          </a:p>
          <a:p>
            <a:r>
              <a:rPr lang="en-US" sz="2000" spc="-38" dirty="0">
                <a:solidFill>
                  <a:schemeClr val="tx1">
                    <a:alpha val="99000"/>
                  </a:schemeClr>
                </a:solidFill>
                <a:latin typeface="+mn-lt"/>
              </a:rPr>
              <a:t>Other formats will have to be converted or migrated before upload</a:t>
            </a:r>
          </a:p>
          <a:p>
            <a:pPr marL="0" indent="0">
              <a:lnSpc>
                <a:spcPct val="100000"/>
              </a:lnSpc>
              <a:buNone/>
            </a:pPr>
            <a:r>
              <a:rPr lang="en-US" dirty="0">
                <a:solidFill>
                  <a:schemeClr val="tx2"/>
                </a:solidFill>
              </a:rPr>
              <a:t>Upload Existing VHDs using </a:t>
            </a:r>
            <a:r>
              <a:rPr lang="en-US" dirty="0" smtClean="0">
                <a:solidFill>
                  <a:schemeClr val="tx2"/>
                </a:solidFill>
              </a:rPr>
              <a:t>PS (Add-</a:t>
            </a:r>
            <a:r>
              <a:rPr lang="en-US" dirty="0" err="1" smtClean="0">
                <a:solidFill>
                  <a:schemeClr val="tx2"/>
                </a:solidFill>
              </a:rPr>
              <a:t>AzureVHD</a:t>
            </a:r>
            <a:r>
              <a:rPr lang="en-US" dirty="0" smtClean="0">
                <a:solidFill>
                  <a:schemeClr val="tx2"/>
                </a:solidFill>
              </a:rPr>
              <a:t>)</a:t>
            </a:r>
            <a:endParaRPr lang="en-US" dirty="0">
              <a:solidFill>
                <a:schemeClr val="tx2"/>
              </a:solidFill>
            </a:endParaRPr>
          </a:p>
          <a:p>
            <a:r>
              <a:rPr lang="en-US" sz="2000" spc="-38" dirty="0">
                <a:solidFill>
                  <a:schemeClr val="tx1">
                    <a:alpha val="99000"/>
                  </a:schemeClr>
                </a:solidFill>
                <a:latin typeface="+mn-lt"/>
              </a:rPr>
              <a:t>Supports Resuming Failed Transfers </a:t>
            </a:r>
          </a:p>
          <a:p>
            <a:r>
              <a:rPr lang="en-US" sz="2000" spc="-38" dirty="0">
                <a:solidFill>
                  <a:schemeClr val="tx1">
                    <a:alpha val="99000"/>
                  </a:schemeClr>
                </a:solidFill>
                <a:latin typeface="+mn-lt"/>
              </a:rPr>
              <a:t>Converting from Dynamic to Fixed Disk on Upload</a:t>
            </a:r>
          </a:p>
          <a:p>
            <a:r>
              <a:rPr lang="en-US" sz="2000" spc="-38" dirty="0">
                <a:solidFill>
                  <a:schemeClr val="tx1">
                    <a:alpha val="99000"/>
                  </a:schemeClr>
                </a:solidFill>
                <a:latin typeface="+mn-lt"/>
              </a:rPr>
              <a:t>Efficient Upload – does not send empty bytes</a:t>
            </a:r>
          </a:p>
          <a:p>
            <a:pPr marL="0" indent="0">
              <a:lnSpc>
                <a:spcPct val="100000"/>
              </a:lnSpc>
              <a:buNone/>
            </a:pPr>
            <a:r>
              <a:rPr lang="en-US" dirty="0">
                <a:solidFill>
                  <a:schemeClr val="tx2"/>
                </a:solidFill>
              </a:rPr>
              <a:t>Things to Do Before Uploading OS Disk</a:t>
            </a:r>
          </a:p>
          <a:p>
            <a:r>
              <a:rPr lang="en-US" sz="2000" spc="-38" dirty="0">
                <a:solidFill>
                  <a:schemeClr val="tx1">
                    <a:alpha val="99000"/>
                  </a:schemeClr>
                </a:solidFill>
                <a:latin typeface="+mn-lt"/>
              </a:rPr>
              <a:t>Enable Remote Access </a:t>
            </a:r>
          </a:p>
        </p:txBody>
      </p:sp>
    </p:spTree>
    <p:extLst>
      <p:ext uri="{BB962C8B-B14F-4D97-AF65-F5344CB8AC3E}">
        <p14:creationId xmlns:p14="http://schemas.microsoft.com/office/powerpoint/2010/main" val="18812235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Migrating a Simple Virtual Machine</a:t>
            </a:r>
            <a:endParaRPr lang="en-US" sz="5400" dirty="0"/>
          </a:p>
        </p:txBody>
      </p:sp>
      <p:sp>
        <p:nvSpPr>
          <p:cNvPr id="4" name="Rectangle 3"/>
          <p:cNvSpPr/>
          <p:nvPr/>
        </p:nvSpPr>
        <p:spPr bwMode="auto">
          <a:xfrm>
            <a:off x="287779" y="1584976"/>
            <a:ext cx="3403357" cy="4575461"/>
          </a:xfrm>
          <a:prstGeom prst="rect">
            <a:avLst/>
          </a:prstGeom>
          <a:solidFill>
            <a:schemeClr val="tx2"/>
          </a:solidFill>
          <a:ln w="28575" cmpd="sng">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chemeClr val="tx2"/>
              </a:solidFill>
            </a:endParaRPr>
          </a:p>
        </p:txBody>
      </p:sp>
      <p:sp>
        <p:nvSpPr>
          <p:cNvPr id="5" name="TextBox 4"/>
          <p:cNvSpPr txBox="1"/>
          <p:nvPr/>
        </p:nvSpPr>
        <p:spPr>
          <a:xfrm>
            <a:off x="355925" y="1930825"/>
            <a:ext cx="2628925" cy="1304973"/>
          </a:xfrm>
          <a:prstGeom prst="rect">
            <a:avLst/>
          </a:prstGeom>
          <a:noFill/>
        </p:spPr>
        <p:txBody>
          <a:bodyPr wrap="none" lIns="0" tIns="0" rIns="0" bIns="0" rtlCol="0">
            <a:spAutoFit/>
          </a:bodyPr>
          <a:lstStyle/>
          <a:p>
            <a:pPr>
              <a:lnSpc>
                <a:spcPct val="90000"/>
              </a:lnSpc>
              <a:spcBef>
                <a:spcPct val="20000"/>
              </a:spcBef>
              <a:buSzPct val="80000"/>
            </a:pPr>
            <a:r>
              <a:rPr lang="en-US" sz="1600" u="sng" dirty="0" smtClean="0">
                <a:solidFill>
                  <a:schemeClr val="bg1"/>
                </a:solidFill>
              </a:rPr>
              <a:t>On-Premises Virtual Machine</a:t>
            </a:r>
          </a:p>
          <a:p>
            <a:pPr>
              <a:lnSpc>
                <a:spcPct val="90000"/>
              </a:lnSpc>
              <a:spcBef>
                <a:spcPct val="20000"/>
              </a:spcBef>
              <a:buSzPct val="80000"/>
            </a:pPr>
            <a:r>
              <a:rPr lang="en-US" sz="1600" dirty="0" smtClean="0">
                <a:solidFill>
                  <a:schemeClr val="bg1"/>
                </a:solidFill>
              </a:rPr>
              <a:t>Machine </a:t>
            </a:r>
            <a:r>
              <a:rPr lang="en-US" sz="1600" dirty="0">
                <a:solidFill>
                  <a:schemeClr val="bg1"/>
                </a:solidFill>
              </a:rPr>
              <a:t>Name: APPSRV1</a:t>
            </a:r>
          </a:p>
          <a:p>
            <a:pPr>
              <a:lnSpc>
                <a:spcPct val="90000"/>
              </a:lnSpc>
              <a:spcBef>
                <a:spcPct val="20000"/>
              </a:spcBef>
              <a:buSzPct val="80000"/>
            </a:pPr>
            <a:r>
              <a:rPr lang="en-US" sz="1600" dirty="0">
                <a:solidFill>
                  <a:schemeClr val="bg1"/>
                </a:solidFill>
              </a:rPr>
              <a:t>Memory: 8 GB </a:t>
            </a:r>
          </a:p>
          <a:p>
            <a:pPr>
              <a:lnSpc>
                <a:spcPct val="90000"/>
              </a:lnSpc>
              <a:spcBef>
                <a:spcPct val="20000"/>
              </a:spcBef>
              <a:buSzPct val="80000"/>
            </a:pPr>
            <a:r>
              <a:rPr lang="en-US" sz="1600" dirty="0">
                <a:solidFill>
                  <a:schemeClr val="bg1"/>
                </a:solidFill>
              </a:rPr>
              <a:t>Cores: 4</a:t>
            </a:r>
          </a:p>
          <a:p>
            <a:pPr>
              <a:lnSpc>
                <a:spcPct val="90000"/>
              </a:lnSpc>
              <a:spcBef>
                <a:spcPct val="20000"/>
              </a:spcBef>
              <a:buSzPct val="80000"/>
            </a:pPr>
            <a:r>
              <a:rPr lang="en-US" sz="1600" dirty="0">
                <a:solidFill>
                  <a:schemeClr val="bg1"/>
                </a:solidFill>
              </a:rPr>
              <a:t>Ports: </a:t>
            </a:r>
            <a:r>
              <a:rPr lang="en-US" sz="1600" dirty="0" smtClean="0">
                <a:solidFill>
                  <a:schemeClr val="bg1"/>
                </a:solidFill>
              </a:rPr>
              <a:t>80/443 for </a:t>
            </a:r>
            <a:r>
              <a:rPr lang="en-US" sz="1600" dirty="0">
                <a:solidFill>
                  <a:schemeClr val="bg1"/>
                </a:solidFill>
              </a:rPr>
              <a:t>http/https</a:t>
            </a:r>
          </a:p>
        </p:txBody>
      </p:sp>
      <p:sp>
        <p:nvSpPr>
          <p:cNvPr id="6" name="Freeform 79"/>
          <p:cNvSpPr>
            <a:spLocks noEditPoints="1"/>
          </p:cNvSpPr>
          <p:nvPr>
            <p:custDataLst>
              <p:tags r:id="rId1"/>
            </p:custDataLst>
          </p:nvPr>
        </p:nvSpPr>
        <p:spPr bwMode="black">
          <a:xfrm>
            <a:off x="397001" y="3669428"/>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7" name="TextBox 6"/>
          <p:cNvSpPr txBox="1"/>
          <p:nvPr/>
        </p:nvSpPr>
        <p:spPr>
          <a:xfrm>
            <a:off x="797415" y="365842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C:\</a:t>
            </a:r>
          </a:p>
          <a:p>
            <a:pPr>
              <a:lnSpc>
                <a:spcPct val="90000"/>
              </a:lnSpc>
              <a:spcBef>
                <a:spcPct val="20000"/>
              </a:spcBef>
              <a:buSzPct val="80000"/>
            </a:pPr>
            <a:r>
              <a:rPr lang="en-US" sz="1600" dirty="0">
                <a:solidFill>
                  <a:schemeClr val="bg1"/>
                </a:solidFill>
              </a:rPr>
              <a:t>Host: C:\VMs\APP-OS.vhd</a:t>
            </a:r>
          </a:p>
          <a:p>
            <a:pPr>
              <a:lnSpc>
                <a:spcPct val="90000"/>
              </a:lnSpc>
              <a:spcBef>
                <a:spcPct val="20000"/>
              </a:spcBef>
              <a:buSzPct val="80000"/>
            </a:pPr>
            <a:endParaRPr lang="en-US" sz="1600" u="sng" dirty="0">
              <a:solidFill>
                <a:schemeClr val="bg1"/>
              </a:solidFill>
            </a:endParaRPr>
          </a:p>
        </p:txBody>
      </p:sp>
      <p:sp>
        <p:nvSpPr>
          <p:cNvPr id="8" name="Freeform 79"/>
          <p:cNvSpPr>
            <a:spLocks noEditPoints="1"/>
          </p:cNvSpPr>
          <p:nvPr>
            <p:custDataLst>
              <p:tags r:id="rId2"/>
            </p:custDataLst>
          </p:nvPr>
        </p:nvSpPr>
        <p:spPr bwMode="black">
          <a:xfrm>
            <a:off x="406180" y="4229457"/>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9" name="TextBox 8"/>
          <p:cNvSpPr txBox="1"/>
          <p:nvPr/>
        </p:nvSpPr>
        <p:spPr>
          <a:xfrm>
            <a:off x="795577" y="421845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D:\</a:t>
            </a:r>
          </a:p>
          <a:p>
            <a:pPr>
              <a:lnSpc>
                <a:spcPct val="90000"/>
              </a:lnSpc>
              <a:spcBef>
                <a:spcPct val="20000"/>
              </a:spcBef>
              <a:buSzPct val="80000"/>
            </a:pPr>
            <a:r>
              <a:rPr lang="en-US" sz="1600" dirty="0">
                <a:solidFill>
                  <a:schemeClr val="bg1"/>
                </a:solidFill>
              </a:rPr>
              <a:t>Host: D:\VMs\APP-Data.vhd</a:t>
            </a:r>
          </a:p>
          <a:p>
            <a:pPr>
              <a:lnSpc>
                <a:spcPct val="90000"/>
              </a:lnSpc>
              <a:spcBef>
                <a:spcPct val="20000"/>
              </a:spcBef>
              <a:buSzPct val="80000"/>
            </a:pPr>
            <a:endParaRPr lang="en-US" sz="1600" u="sng" dirty="0">
              <a:solidFill>
                <a:schemeClr val="bg1"/>
              </a:solidFill>
            </a:endParaRPr>
          </a:p>
        </p:txBody>
      </p:sp>
      <p:sp>
        <p:nvSpPr>
          <p:cNvPr id="10" name="Freeform 79"/>
          <p:cNvSpPr>
            <a:spLocks noEditPoints="1"/>
          </p:cNvSpPr>
          <p:nvPr>
            <p:custDataLst>
              <p:tags r:id="rId3"/>
            </p:custDataLst>
          </p:nvPr>
        </p:nvSpPr>
        <p:spPr bwMode="black">
          <a:xfrm>
            <a:off x="418593" y="4798897"/>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solidFill>
                <a:schemeClr val="bg1"/>
              </a:solidFill>
            </a:endParaRPr>
          </a:p>
        </p:txBody>
      </p:sp>
      <p:sp>
        <p:nvSpPr>
          <p:cNvPr id="11" name="TextBox 10"/>
          <p:cNvSpPr txBox="1"/>
          <p:nvPr/>
        </p:nvSpPr>
        <p:spPr>
          <a:xfrm>
            <a:off x="796971" y="4787898"/>
            <a:ext cx="2758911" cy="763287"/>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chemeClr val="bg1"/>
                </a:solidFill>
              </a:rPr>
              <a:t>Guest: E:\</a:t>
            </a:r>
          </a:p>
          <a:p>
            <a:pPr>
              <a:lnSpc>
                <a:spcPct val="90000"/>
              </a:lnSpc>
              <a:spcBef>
                <a:spcPct val="20000"/>
              </a:spcBef>
              <a:buSzPct val="80000"/>
            </a:pPr>
            <a:r>
              <a:rPr lang="en-US" sz="1600" dirty="0">
                <a:solidFill>
                  <a:schemeClr val="bg1"/>
                </a:solidFill>
              </a:rPr>
              <a:t>Host: E:\VMs\APP-Logs.vhd</a:t>
            </a:r>
          </a:p>
          <a:p>
            <a:pPr>
              <a:lnSpc>
                <a:spcPct val="90000"/>
              </a:lnSpc>
              <a:spcBef>
                <a:spcPct val="20000"/>
              </a:spcBef>
              <a:buSzPct val="80000"/>
            </a:pPr>
            <a:endParaRPr lang="en-US" sz="1600" u="sng" dirty="0">
              <a:solidFill>
                <a:schemeClr val="bg1"/>
              </a:solidFill>
            </a:endParaRPr>
          </a:p>
        </p:txBody>
      </p:sp>
      <p:sp>
        <p:nvSpPr>
          <p:cNvPr id="12" name="Rectangle 11"/>
          <p:cNvSpPr/>
          <p:nvPr/>
        </p:nvSpPr>
        <p:spPr bwMode="auto">
          <a:xfrm>
            <a:off x="7296162" y="1622468"/>
            <a:ext cx="3284930" cy="4670061"/>
          </a:xfrm>
          <a:prstGeom prst="rect">
            <a:avLst/>
          </a:prstGeom>
          <a:solidFill>
            <a:schemeClr val="tx2"/>
          </a:solidFill>
          <a:ln w="28575" cmpd="sng">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chemeClr val="tx2"/>
              </a:solidFill>
            </a:endParaRPr>
          </a:p>
        </p:txBody>
      </p:sp>
      <p:sp>
        <p:nvSpPr>
          <p:cNvPr id="13" name="TextBox 12"/>
          <p:cNvSpPr txBox="1"/>
          <p:nvPr/>
        </p:nvSpPr>
        <p:spPr>
          <a:xfrm>
            <a:off x="7591397" y="1676086"/>
            <a:ext cx="2660985" cy="533992"/>
          </a:xfrm>
          <a:prstGeom prst="rect">
            <a:avLst/>
          </a:prstGeom>
          <a:solidFill>
            <a:schemeClr val="tx2"/>
          </a:solidFill>
        </p:spPr>
        <p:txBody>
          <a:bodyPr wrap="none" lIns="0" tIns="0" rIns="0" bIns="0" rtlCol="0">
            <a:spAutoFit/>
          </a:bodyPr>
          <a:lstStyle/>
          <a:p>
            <a:pPr>
              <a:lnSpc>
                <a:spcPct val="90000"/>
              </a:lnSpc>
              <a:spcBef>
                <a:spcPct val="20000"/>
              </a:spcBef>
              <a:buSzPct val="80000"/>
            </a:pPr>
            <a:r>
              <a:rPr lang="en-US" u="sng" dirty="0">
                <a:solidFill>
                  <a:schemeClr val="bg1"/>
                </a:solidFill>
              </a:rPr>
              <a:t>Cloud Service</a:t>
            </a:r>
          </a:p>
          <a:p>
            <a:pPr>
              <a:lnSpc>
                <a:spcPct val="90000"/>
              </a:lnSpc>
              <a:spcBef>
                <a:spcPct val="20000"/>
              </a:spcBef>
              <a:buSzPct val="80000"/>
            </a:pPr>
            <a:r>
              <a:rPr lang="en-US" sz="1600" dirty="0" smtClean="0">
                <a:solidFill>
                  <a:schemeClr val="bg1"/>
                </a:solidFill>
              </a:rPr>
              <a:t>Name</a:t>
            </a:r>
            <a:r>
              <a:rPr lang="en-US" sz="1600" dirty="0">
                <a:solidFill>
                  <a:schemeClr val="bg1"/>
                </a:solidFill>
              </a:rPr>
              <a:t>: </a:t>
            </a:r>
            <a:r>
              <a:rPr lang="en-US" sz="1600" b="1" dirty="0">
                <a:solidFill>
                  <a:schemeClr val="bg1"/>
                </a:solidFill>
              </a:rPr>
              <a:t>myapp1.</a:t>
            </a:r>
            <a:r>
              <a:rPr lang="en-US" sz="1600" dirty="0">
                <a:solidFill>
                  <a:schemeClr val="bg1"/>
                </a:solidFill>
              </a:rPr>
              <a:t>cloudapp.net</a:t>
            </a:r>
          </a:p>
        </p:txBody>
      </p:sp>
      <p:sp>
        <p:nvSpPr>
          <p:cNvPr id="14" name="Rounded Rectangle 13"/>
          <p:cNvSpPr/>
          <p:nvPr/>
        </p:nvSpPr>
        <p:spPr bwMode="auto">
          <a:xfrm>
            <a:off x="7388486" y="2411647"/>
            <a:ext cx="3105199" cy="3795842"/>
          </a:xfrm>
          <a:prstGeom prst="roundRect">
            <a:avLst/>
          </a:prstGeom>
          <a:solidFill>
            <a:schemeClr val="accent3"/>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6" name="TextBox 15"/>
          <p:cNvSpPr txBox="1"/>
          <p:nvPr/>
        </p:nvSpPr>
        <p:spPr>
          <a:xfrm>
            <a:off x="7747076" y="3126406"/>
            <a:ext cx="1886158" cy="830997"/>
          </a:xfrm>
          <a:prstGeom prst="rect">
            <a:avLst/>
          </a:prstGeom>
          <a:noFill/>
        </p:spPr>
        <p:txBody>
          <a:bodyPr wrap="square" lIns="0" tIns="0" rIns="0" bIns="0" rtlCol="0">
            <a:spAutoFit/>
          </a:bodyPr>
          <a:lstStyle/>
          <a:p>
            <a:pPr>
              <a:lnSpc>
                <a:spcPct val="90000"/>
              </a:lnSpc>
              <a:spcBef>
                <a:spcPct val="20000"/>
              </a:spcBef>
              <a:buSzPct val="80000"/>
            </a:pPr>
            <a:r>
              <a:rPr lang="en-US" sz="1600" u="sng" dirty="0">
                <a:solidFill>
                  <a:schemeClr val="bg1"/>
                </a:solidFill>
              </a:rPr>
              <a:t>Virtual Machine</a:t>
            </a:r>
          </a:p>
          <a:p>
            <a:pPr>
              <a:lnSpc>
                <a:spcPct val="90000"/>
              </a:lnSpc>
              <a:spcBef>
                <a:spcPct val="20000"/>
              </a:spcBef>
              <a:buSzPct val="80000"/>
            </a:pPr>
            <a:r>
              <a:rPr lang="en-US" sz="1200" dirty="0">
                <a:solidFill>
                  <a:schemeClr val="bg1"/>
                </a:solidFill>
              </a:rPr>
              <a:t>Role Name: appsrv1</a:t>
            </a:r>
          </a:p>
          <a:p>
            <a:pPr>
              <a:lnSpc>
                <a:spcPct val="90000"/>
              </a:lnSpc>
              <a:spcBef>
                <a:spcPct val="20000"/>
              </a:spcBef>
              <a:buSzPct val="80000"/>
            </a:pPr>
            <a:r>
              <a:rPr lang="en-US" sz="1200" dirty="0">
                <a:solidFill>
                  <a:schemeClr val="bg1"/>
                </a:solidFill>
              </a:rPr>
              <a:t>4 Cores </a:t>
            </a:r>
          </a:p>
          <a:p>
            <a:pPr>
              <a:lnSpc>
                <a:spcPct val="90000"/>
              </a:lnSpc>
              <a:spcBef>
                <a:spcPct val="20000"/>
              </a:spcBef>
              <a:buSzPct val="80000"/>
            </a:pPr>
            <a:r>
              <a:rPr lang="en-US" sz="1200" dirty="0">
                <a:solidFill>
                  <a:schemeClr val="bg1"/>
                </a:solidFill>
              </a:rPr>
              <a:t>7 GB </a:t>
            </a:r>
            <a:r>
              <a:rPr lang="en-US" sz="1200" dirty="0" smtClean="0">
                <a:solidFill>
                  <a:schemeClr val="bg1"/>
                </a:solidFill>
              </a:rPr>
              <a:t>Ram</a:t>
            </a:r>
            <a:endParaRPr lang="en-US" sz="1200" dirty="0">
              <a:solidFill>
                <a:schemeClr val="bg1"/>
              </a:solidFill>
            </a:endParaRPr>
          </a:p>
        </p:txBody>
      </p:sp>
      <p:sp>
        <p:nvSpPr>
          <p:cNvPr id="18" name="Rectangle 17"/>
          <p:cNvSpPr/>
          <p:nvPr/>
        </p:nvSpPr>
        <p:spPr bwMode="auto">
          <a:xfrm>
            <a:off x="10705370" y="3749538"/>
            <a:ext cx="1370798" cy="1480335"/>
          </a:xfrm>
          <a:prstGeom prst="rect">
            <a:avLst/>
          </a:prstGeom>
          <a:solidFill>
            <a:schemeClr val="tx1"/>
          </a:solidFill>
          <a:ln w="9525" cap="flat" cmpd="sng" algn="ctr">
            <a:noFill/>
            <a:prstDash val="solid"/>
            <a:headEnd type="none" w="med" len="med"/>
            <a:tailEnd type="none" w="med" len="med"/>
          </a:ln>
          <a:effectLst/>
        </p:spPr>
        <p:txBody>
          <a:bodyPr vert="horz" wrap="square" lIns="91380" tIns="91380" rIns="91380" bIns="91380" numCol="1" rtlCol="0" anchor="t" anchorCtr="0" compatLnSpc="1">
            <a:prstTxWarp prst="textNoShape">
              <a:avLst/>
            </a:prstTxWarp>
          </a:bodyPr>
          <a:lstStyle/>
          <a:p>
            <a:pPr lvl="0" algn="ctr">
              <a:lnSpc>
                <a:spcPct val="90000"/>
              </a:lnSpc>
              <a:buSzPct val="90000"/>
              <a:defRPr/>
            </a:pPr>
            <a:r>
              <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a:t>
            </a:r>
          </a:p>
          <a:p>
            <a:pPr lvl="0" algn="ctr">
              <a:lnSpc>
                <a:spcPct val="90000"/>
              </a:lnSpc>
              <a:buSzPct val="90000"/>
              <a:defRPr/>
            </a:pPr>
            <a:r>
              <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Storage</a:t>
            </a:r>
          </a:p>
          <a:p>
            <a:pPr lvl="0" algn="ctr">
              <a:lnSpc>
                <a:spcPct val="90000"/>
              </a:lnSpc>
              <a:buSzPct val="90000"/>
              <a:defRPr/>
            </a:pPr>
            <a:endParaRPr lang="en-US" sz="1500"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p:txBody>
      </p:sp>
      <p:sp>
        <p:nvSpPr>
          <p:cNvPr id="19" name="Freeform 79"/>
          <p:cNvSpPr>
            <a:spLocks noEditPoints="1"/>
          </p:cNvSpPr>
          <p:nvPr/>
        </p:nvSpPr>
        <p:spPr bwMode="black">
          <a:xfrm>
            <a:off x="10827622" y="4655300"/>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1" name="Freeform 79"/>
          <p:cNvSpPr>
            <a:spLocks noEditPoints="1"/>
          </p:cNvSpPr>
          <p:nvPr/>
        </p:nvSpPr>
        <p:spPr bwMode="black">
          <a:xfrm>
            <a:off x="11259764" y="4655300"/>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3" name="Freeform 79"/>
          <p:cNvSpPr>
            <a:spLocks noEditPoints="1"/>
          </p:cNvSpPr>
          <p:nvPr/>
        </p:nvSpPr>
        <p:spPr bwMode="black">
          <a:xfrm>
            <a:off x="11673976" y="4663036"/>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247" tIns="41123" rIns="82247" bIns="41123" numCol="1" anchor="t" anchorCtr="0" compatLnSpc="1">
            <a:prstTxWarp prst="textNoShape">
              <a:avLst/>
            </a:prstTxWarp>
          </a:bodyPr>
          <a:lstStyle/>
          <a:p>
            <a:endParaRPr lang="en-US" sz="1600" dirty="0"/>
          </a:p>
        </p:txBody>
      </p:sp>
      <p:sp>
        <p:nvSpPr>
          <p:cNvPr id="25" name="Freeform 79"/>
          <p:cNvSpPr>
            <a:spLocks noEditPoints="1"/>
          </p:cNvSpPr>
          <p:nvPr>
            <p:custDataLst>
              <p:tags r:id="rId4"/>
            </p:custDataLst>
          </p:nvPr>
        </p:nvSpPr>
        <p:spPr bwMode="black">
          <a:xfrm>
            <a:off x="7442712" y="4333701"/>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26" name="TextBox 25"/>
          <p:cNvSpPr txBox="1"/>
          <p:nvPr/>
        </p:nvSpPr>
        <p:spPr>
          <a:xfrm>
            <a:off x="7826953" y="4312055"/>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C:\</a:t>
            </a:r>
          </a:p>
          <a:p>
            <a:pPr>
              <a:lnSpc>
                <a:spcPct val="90000"/>
              </a:lnSpc>
              <a:spcBef>
                <a:spcPct val="20000"/>
              </a:spcBef>
              <a:buSzPct val="80000"/>
            </a:pPr>
            <a:r>
              <a:rPr lang="en-US" sz="1500" dirty="0">
                <a:solidFill>
                  <a:schemeClr val="bg1"/>
                </a:solidFill>
              </a:rPr>
              <a:t>WAStorage\VMs\APP-OS.vhd</a:t>
            </a:r>
          </a:p>
          <a:p>
            <a:pPr>
              <a:lnSpc>
                <a:spcPct val="90000"/>
              </a:lnSpc>
              <a:spcBef>
                <a:spcPct val="20000"/>
              </a:spcBef>
              <a:buSzPct val="80000"/>
            </a:pPr>
            <a:endParaRPr lang="en-US" sz="1500" u="sng" dirty="0">
              <a:solidFill>
                <a:schemeClr val="bg1"/>
              </a:solidFill>
            </a:endParaRPr>
          </a:p>
        </p:txBody>
      </p:sp>
      <p:sp>
        <p:nvSpPr>
          <p:cNvPr id="27" name="Freeform 79"/>
          <p:cNvSpPr>
            <a:spLocks noEditPoints="1"/>
          </p:cNvSpPr>
          <p:nvPr>
            <p:custDataLst>
              <p:tags r:id="rId5"/>
            </p:custDataLst>
          </p:nvPr>
        </p:nvSpPr>
        <p:spPr bwMode="black">
          <a:xfrm>
            <a:off x="7435718" y="4904364"/>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28" name="TextBox 27"/>
          <p:cNvSpPr txBox="1"/>
          <p:nvPr/>
        </p:nvSpPr>
        <p:spPr>
          <a:xfrm>
            <a:off x="7825116" y="4872083"/>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a:t>
            </a:r>
            <a:r>
              <a:rPr lang="en-US" sz="1500" dirty="0" smtClean="0">
                <a:solidFill>
                  <a:schemeClr val="bg1"/>
                </a:solidFill>
              </a:rPr>
              <a:t>E:\</a:t>
            </a:r>
            <a:endParaRPr lang="en-US" sz="1500" dirty="0">
              <a:solidFill>
                <a:schemeClr val="bg1"/>
              </a:solidFill>
            </a:endParaRPr>
          </a:p>
          <a:p>
            <a:pPr>
              <a:lnSpc>
                <a:spcPct val="90000"/>
              </a:lnSpc>
              <a:spcBef>
                <a:spcPct val="20000"/>
              </a:spcBef>
              <a:buSzPct val="80000"/>
            </a:pPr>
            <a:r>
              <a:rPr lang="en-US" sz="1500" dirty="0">
                <a:solidFill>
                  <a:schemeClr val="bg1"/>
                </a:solidFill>
              </a:rPr>
              <a:t>WAStorage\VMs\APP-Data.vhd</a:t>
            </a:r>
          </a:p>
          <a:p>
            <a:pPr>
              <a:lnSpc>
                <a:spcPct val="90000"/>
              </a:lnSpc>
              <a:spcBef>
                <a:spcPct val="20000"/>
              </a:spcBef>
              <a:buSzPct val="80000"/>
            </a:pPr>
            <a:endParaRPr lang="en-US" sz="1500" u="sng" dirty="0">
              <a:solidFill>
                <a:schemeClr val="bg1"/>
              </a:solidFill>
            </a:endParaRPr>
          </a:p>
        </p:txBody>
      </p:sp>
      <p:sp>
        <p:nvSpPr>
          <p:cNvPr id="29" name="Freeform 79"/>
          <p:cNvSpPr>
            <a:spLocks noEditPoints="1"/>
          </p:cNvSpPr>
          <p:nvPr>
            <p:custDataLst>
              <p:tags r:id="rId6"/>
            </p:custDataLst>
          </p:nvPr>
        </p:nvSpPr>
        <p:spPr bwMode="black">
          <a:xfrm>
            <a:off x="7448132" y="5431272"/>
            <a:ext cx="311358" cy="42080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solidFill>
          <a:ln>
            <a:noFill/>
          </a:ln>
        </p:spPr>
        <p:txBody>
          <a:bodyPr vert="horz" wrap="square" lIns="61697" tIns="30849" rIns="61697" bIns="30849" numCol="1" anchor="t" anchorCtr="0" compatLnSpc="1">
            <a:prstTxWarp prst="textNoShape">
              <a:avLst/>
            </a:prstTxWarp>
          </a:bodyPr>
          <a:lstStyle/>
          <a:p>
            <a:endParaRPr lang="en-US" sz="1200" dirty="0"/>
          </a:p>
        </p:txBody>
      </p:sp>
      <p:sp>
        <p:nvSpPr>
          <p:cNvPr id="30" name="TextBox 29"/>
          <p:cNvSpPr txBox="1"/>
          <p:nvPr/>
        </p:nvSpPr>
        <p:spPr>
          <a:xfrm>
            <a:off x="7826509" y="5441523"/>
            <a:ext cx="2758911" cy="715581"/>
          </a:xfrm>
          <a:prstGeom prst="rect">
            <a:avLst/>
          </a:prstGeom>
          <a:noFill/>
        </p:spPr>
        <p:txBody>
          <a:bodyPr wrap="square" lIns="0" tIns="0" rIns="0" bIns="0" rtlCol="0">
            <a:spAutoFit/>
          </a:bodyPr>
          <a:lstStyle/>
          <a:p>
            <a:pPr>
              <a:lnSpc>
                <a:spcPct val="90000"/>
              </a:lnSpc>
              <a:spcBef>
                <a:spcPct val="20000"/>
              </a:spcBef>
              <a:buSzPct val="80000"/>
            </a:pPr>
            <a:r>
              <a:rPr lang="en-US" sz="1500" dirty="0">
                <a:solidFill>
                  <a:schemeClr val="bg1"/>
                </a:solidFill>
              </a:rPr>
              <a:t>Guest: F</a:t>
            </a:r>
            <a:r>
              <a:rPr lang="en-US" sz="1500" dirty="0" smtClean="0">
                <a:solidFill>
                  <a:schemeClr val="bg1"/>
                </a:solidFill>
              </a:rPr>
              <a:t>:\</a:t>
            </a:r>
            <a:endParaRPr lang="en-US" sz="1500" dirty="0">
              <a:solidFill>
                <a:schemeClr val="bg1"/>
              </a:solidFill>
            </a:endParaRPr>
          </a:p>
          <a:p>
            <a:pPr>
              <a:lnSpc>
                <a:spcPct val="90000"/>
              </a:lnSpc>
              <a:spcBef>
                <a:spcPct val="20000"/>
              </a:spcBef>
              <a:buSzPct val="80000"/>
            </a:pPr>
            <a:r>
              <a:rPr lang="en-US" sz="1500" dirty="0">
                <a:solidFill>
                  <a:schemeClr val="bg1"/>
                </a:solidFill>
              </a:rPr>
              <a:t>WAStorageVMs\APP-Logs.vhd</a:t>
            </a:r>
          </a:p>
          <a:p>
            <a:pPr>
              <a:lnSpc>
                <a:spcPct val="90000"/>
              </a:lnSpc>
              <a:spcBef>
                <a:spcPct val="20000"/>
              </a:spcBef>
              <a:buSzPct val="80000"/>
            </a:pPr>
            <a:endParaRPr lang="en-US" sz="1500" u="sng" dirty="0">
              <a:solidFill>
                <a:schemeClr val="bg1"/>
              </a:solidFill>
            </a:endParaRPr>
          </a:p>
        </p:txBody>
      </p:sp>
      <p:cxnSp>
        <p:nvCxnSpPr>
          <p:cNvPr id="31" name="Straight Arrow Connector 30"/>
          <p:cNvCxnSpPr/>
          <p:nvPr/>
        </p:nvCxnSpPr>
        <p:spPr>
          <a:xfrm>
            <a:off x="10384860" y="4690452"/>
            <a:ext cx="486023" cy="120560"/>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0469532" y="4982969"/>
            <a:ext cx="804878" cy="178476"/>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10405103" y="5043357"/>
            <a:ext cx="1278998" cy="710755"/>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734947" y="2495726"/>
            <a:ext cx="1393522" cy="492443"/>
          </a:xfrm>
          <a:prstGeom prst="rect">
            <a:avLst/>
          </a:prstGeom>
          <a:noFill/>
        </p:spPr>
        <p:txBody>
          <a:bodyPr wrap="none" lIns="0" tIns="0" rIns="0" bIns="0" rtlCol="0">
            <a:spAutoFit/>
          </a:bodyPr>
          <a:lstStyle/>
          <a:p>
            <a:pPr>
              <a:lnSpc>
                <a:spcPct val="90000"/>
              </a:lnSpc>
              <a:spcBef>
                <a:spcPct val="20000"/>
              </a:spcBef>
              <a:buSzPct val="80000"/>
            </a:pPr>
            <a:r>
              <a:rPr lang="en-US" sz="1600" u="sng" dirty="0">
                <a:solidFill>
                  <a:schemeClr val="bg1"/>
                </a:solidFill>
              </a:rPr>
              <a:t>Deployment</a:t>
            </a:r>
          </a:p>
          <a:p>
            <a:pPr algn="ctr">
              <a:lnSpc>
                <a:spcPct val="90000"/>
              </a:lnSpc>
              <a:spcBef>
                <a:spcPct val="20000"/>
              </a:spcBef>
              <a:buSzPct val="80000"/>
            </a:pPr>
            <a:r>
              <a:rPr lang="en-US" sz="1600" dirty="0">
                <a:solidFill>
                  <a:schemeClr val="bg1"/>
                </a:solidFill>
              </a:rPr>
              <a:t>Slot Production</a:t>
            </a:r>
          </a:p>
        </p:txBody>
      </p:sp>
      <p:sp>
        <p:nvSpPr>
          <p:cNvPr id="60" name="TextBox 59"/>
          <p:cNvSpPr txBox="1"/>
          <p:nvPr/>
        </p:nvSpPr>
        <p:spPr>
          <a:xfrm>
            <a:off x="3965944" y="1559031"/>
            <a:ext cx="3330218" cy="4792081"/>
          </a:xfrm>
          <a:prstGeom prst="rect">
            <a:avLst/>
          </a:prstGeom>
          <a:noFill/>
        </p:spPr>
        <p:txBody>
          <a:bodyPr wrap="square" lIns="0" tIns="0" rIns="0" bIns="0" rtlCol="0">
            <a:spAutoFit/>
          </a:bodyPr>
          <a:lstStyle/>
          <a:p>
            <a:pPr>
              <a:lnSpc>
                <a:spcPct val="90000"/>
              </a:lnSpc>
              <a:spcBef>
                <a:spcPct val="20000"/>
              </a:spcBef>
              <a:buSzPct val="80000"/>
            </a:pPr>
            <a:r>
              <a:rPr lang="en-US" sz="2400" u="sng" dirty="0" smtClean="0">
                <a:solidFill>
                  <a:schemeClr val="tx2"/>
                </a:solidFill>
              </a:rPr>
              <a:t>Migration Steps</a:t>
            </a:r>
          </a:p>
          <a:p>
            <a:pPr>
              <a:lnSpc>
                <a:spcPct val="90000"/>
              </a:lnSpc>
              <a:spcBef>
                <a:spcPct val="20000"/>
              </a:spcBef>
              <a:buSzPct val="80000"/>
            </a:pPr>
            <a:r>
              <a:rPr lang="en-US" sz="1800" dirty="0" smtClean="0"/>
              <a:t>1) Upload VHDs</a:t>
            </a:r>
          </a:p>
          <a:p>
            <a:pPr>
              <a:lnSpc>
                <a:spcPct val="90000"/>
              </a:lnSpc>
              <a:spcBef>
                <a:spcPct val="20000"/>
              </a:spcBef>
              <a:buSzPct val="80000"/>
            </a:pPr>
            <a:r>
              <a:rPr lang="en-US" sz="1800" dirty="0" smtClean="0"/>
              <a:t>     Azure PS or other Tools</a:t>
            </a:r>
            <a:br>
              <a:rPr lang="en-US" sz="1800" dirty="0" smtClean="0"/>
            </a:br>
            <a:r>
              <a:rPr lang="en-US" sz="1800" dirty="0" smtClean="0">
                <a:solidFill>
                  <a:schemeClr val="tx2">
                    <a:lumMod val="60000"/>
                    <a:lumOff val="40000"/>
                  </a:schemeClr>
                </a:solidFill>
              </a:rPr>
              <a:t>     </a:t>
            </a:r>
            <a:r>
              <a:rPr lang="en-US" sz="1600" dirty="0" smtClean="0">
                <a:solidFill>
                  <a:schemeClr val="tx2">
                    <a:lumMod val="60000"/>
                    <a:lumOff val="40000"/>
                  </a:schemeClr>
                </a:solidFill>
              </a:rPr>
              <a:t>Add-</a:t>
            </a:r>
            <a:r>
              <a:rPr lang="en-US" sz="1600" dirty="0" err="1" smtClean="0">
                <a:solidFill>
                  <a:schemeClr val="tx2">
                    <a:lumMod val="60000"/>
                    <a:lumOff val="40000"/>
                  </a:schemeClr>
                </a:solidFill>
              </a:rPr>
              <a:t>AzureVHD</a:t>
            </a:r>
            <a:endParaRPr lang="en-US" sz="1600" dirty="0" smtClean="0">
              <a:solidFill>
                <a:schemeClr val="tx2">
                  <a:lumMod val="60000"/>
                  <a:lumOff val="40000"/>
                </a:schemeClr>
              </a:solidFill>
            </a:endParaRPr>
          </a:p>
          <a:p>
            <a:pPr>
              <a:lnSpc>
                <a:spcPct val="90000"/>
              </a:lnSpc>
              <a:spcBef>
                <a:spcPct val="20000"/>
              </a:spcBef>
              <a:buSzPct val="80000"/>
            </a:pPr>
            <a:r>
              <a:rPr lang="en-US" sz="1800" dirty="0" smtClean="0"/>
              <a:t>2) Create VM Configuration</a:t>
            </a:r>
          </a:p>
          <a:p>
            <a:pPr>
              <a:lnSpc>
                <a:spcPct val="90000"/>
              </a:lnSpc>
              <a:spcBef>
                <a:spcPct val="20000"/>
              </a:spcBef>
              <a:buSzPct val="80000"/>
            </a:pPr>
            <a:r>
              <a:rPr lang="en-US" sz="1800" dirty="0" smtClean="0"/>
              <a:t>     with data </a:t>
            </a:r>
            <a:r>
              <a:rPr lang="en-US" sz="1800" dirty="0"/>
              <a:t>disks attached</a:t>
            </a:r>
            <a:br>
              <a:rPr lang="en-US" sz="1800" dirty="0"/>
            </a:br>
            <a:r>
              <a:rPr lang="en-US" sz="1800" dirty="0" smtClean="0"/>
              <a:t>     </a:t>
            </a:r>
            <a:r>
              <a:rPr lang="en-US" sz="1800" dirty="0"/>
              <a:t>Data Disk 1 = APP-</a:t>
            </a:r>
            <a:r>
              <a:rPr lang="en-US" sz="1800" dirty="0" err="1"/>
              <a:t>Data.vhd</a:t>
            </a:r>
            <a:endParaRPr lang="en-US" sz="1800" dirty="0"/>
          </a:p>
          <a:p>
            <a:pPr>
              <a:lnSpc>
                <a:spcPct val="90000"/>
              </a:lnSpc>
              <a:spcBef>
                <a:spcPct val="20000"/>
              </a:spcBef>
              <a:buSzPct val="80000"/>
            </a:pPr>
            <a:r>
              <a:rPr lang="en-US" sz="1800" dirty="0"/>
              <a:t>     Data Disk 2 = App-</a:t>
            </a:r>
            <a:r>
              <a:rPr lang="en-US" sz="1800" dirty="0" err="1"/>
              <a:t>Logs.vhd</a:t>
            </a:r>
            <a:endParaRPr lang="en-US" sz="1800" dirty="0" smtClean="0"/>
          </a:p>
          <a:p>
            <a:pPr>
              <a:lnSpc>
                <a:spcPct val="90000"/>
              </a:lnSpc>
              <a:spcBef>
                <a:spcPct val="20000"/>
              </a:spcBef>
              <a:buSzPct val="80000"/>
            </a:pPr>
            <a:r>
              <a:rPr lang="en-US" sz="1800" dirty="0"/>
              <a:t> </a:t>
            </a:r>
            <a:r>
              <a:rPr lang="en-US" sz="1800" dirty="0" smtClean="0"/>
              <a:t>    </a:t>
            </a:r>
            <a:r>
              <a:rPr lang="en-US" sz="1800" dirty="0">
                <a:solidFill>
                  <a:srgbClr val="00188F">
                    <a:lumMod val="60000"/>
                    <a:lumOff val="40000"/>
                  </a:srgbClr>
                </a:solidFill>
              </a:rPr>
              <a:t> </a:t>
            </a:r>
            <a:r>
              <a:rPr lang="en-US" sz="1600" dirty="0" smtClean="0">
                <a:solidFill>
                  <a:srgbClr val="00188F">
                    <a:lumMod val="60000"/>
                    <a:lumOff val="40000"/>
                  </a:srgbClr>
                </a:solidFill>
              </a:rPr>
              <a:t>New-</a:t>
            </a:r>
            <a:r>
              <a:rPr lang="en-US" sz="1600" dirty="0" err="1" smtClean="0">
                <a:solidFill>
                  <a:srgbClr val="00188F">
                    <a:lumMod val="60000"/>
                    <a:lumOff val="40000"/>
                  </a:srgbClr>
                </a:solidFill>
              </a:rPr>
              <a:t>AzureVMConfig</a:t>
            </a:r>
            <a:endParaRPr lang="en-US" sz="1800" dirty="0" smtClean="0"/>
          </a:p>
          <a:p>
            <a:pPr>
              <a:lnSpc>
                <a:spcPct val="90000"/>
              </a:lnSpc>
              <a:spcBef>
                <a:spcPct val="20000"/>
              </a:spcBef>
              <a:buSzPct val="80000"/>
            </a:pPr>
            <a:r>
              <a:rPr lang="en-US" sz="1800" dirty="0" smtClean="0"/>
              <a:t>3) Create VM</a:t>
            </a:r>
          </a:p>
          <a:p>
            <a:pPr>
              <a:lnSpc>
                <a:spcPct val="90000"/>
              </a:lnSpc>
              <a:spcBef>
                <a:spcPct val="20000"/>
              </a:spcBef>
              <a:buSzPct val="80000"/>
            </a:pPr>
            <a:r>
              <a:rPr lang="en-US" sz="1800" dirty="0" smtClean="0">
                <a:solidFill>
                  <a:srgbClr val="00188F">
                    <a:lumMod val="60000"/>
                    <a:lumOff val="40000"/>
                  </a:srgbClr>
                </a:solidFill>
              </a:rPr>
              <a:t>      </a:t>
            </a:r>
            <a:r>
              <a:rPr lang="en-US" sz="1600" dirty="0" smtClean="0">
                <a:solidFill>
                  <a:srgbClr val="00188F">
                    <a:lumMod val="60000"/>
                    <a:lumOff val="40000"/>
                  </a:srgbClr>
                </a:solidFill>
              </a:rPr>
              <a:t>New-</a:t>
            </a:r>
            <a:r>
              <a:rPr lang="en-US" sz="1600" dirty="0" err="1" smtClean="0">
                <a:solidFill>
                  <a:srgbClr val="00188F">
                    <a:lumMod val="60000"/>
                    <a:lumOff val="40000"/>
                  </a:srgbClr>
                </a:solidFill>
              </a:rPr>
              <a:t>AzureVM</a:t>
            </a:r>
            <a:endParaRPr lang="en-US" sz="1800" dirty="0" smtClean="0"/>
          </a:p>
          <a:p>
            <a:pPr>
              <a:lnSpc>
                <a:spcPct val="90000"/>
              </a:lnSpc>
              <a:spcBef>
                <a:spcPct val="20000"/>
              </a:spcBef>
              <a:buSzPct val="80000"/>
            </a:pPr>
            <a:r>
              <a:rPr lang="en-US" sz="1800" dirty="0" smtClean="0"/>
              <a:t>4) Adjust App for Drive Letters</a:t>
            </a:r>
          </a:p>
          <a:p>
            <a:pPr>
              <a:lnSpc>
                <a:spcPct val="90000"/>
              </a:lnSpc>
              <a:spcBef>
                <a:spcPct val="20000"/>
              </a:spcBef>
              <a:buSzPct val="80000"/>
            </a:pPr>
            <a:endParaRPr lang="en-US" sz="1800" dirty="0" smtClean="0"/>
          </a:p>
          <a:p>
            <a:pPr>
              <a:lnSpc>
                <a:spcPct val="90000"/>
              </a:lnSpc>
              <a:spcBef>
                <a:spcPct val="20000"/>
              </a:spcBef>
              <a:buSzPct val="80000"/>
            </a:pPr>
            <a:r>
              <a:rPr lang="en-US" sz="1800" dirty="0" smtClean="0"/>
              <a:t>5) Add Endpoint(s)</a:t>
            </a:r>
          </a:p>
          <a:p>
            <a:pPr>
              <a:lnSpc>
                <a:spcPct val="90000"/>
              </a:lnSpc>
              <a:spcBef>
                <a:spcPct val="20000"/>
              </a:spcBef>
              <a:buSzPct val="80000"/>
            </a:pPr>
            <a:r>
              <a:rPr lang="en-US" sz="1800" dirty="0" smtClean="0"/>
              <a:t>    80, TCP, http</a:t>
            </a:r>
          </a:p>
          <a:p>
            <a:pPr>
              <a:lnSpc>
                <a:spcPct val="90000"/>
              </a:lnSpc>
              <a:spcBef>
                <a:spcPct val="20000"/>
              </a:spcBef>
              <a:buSzPct val="80000"/>
            </a:pPr>
            <a:r>
              <a:rPr lang="en-US" sz="1800" dirty="0" smtClean="0"/>
              <a:t>    443, TCP, https</a:t>
            </a:r>
            <a:endParaRPr lang="en-US" sz="1800" dirty="0"/>
          </a:p>
        </p:txBody>
      </p:sp>
      <p:sp>
        <p:nvSpPr>
          <p:cNvPr id="72" name="TextBox 71"/>
          <p:cNvSpPr txBox="1"/>
          <p:nvPr/>
        </p:nvSpPr>
        <p:spPr>
          <a:xfrm>
            <a:off x="7734947" y="3979436"/>
            <a:ext cx="1886158" cy="166199"/>
          </a:xfrm>
          <a:prstGeom prst="rect">
            <a:avLst/>
          </a:prstGeom>
          <a:noFill/>
        </p:spPr>
        <p:txBody>
          <a:bodyPr wrap="square" lIns="0" tIns="0" rIns="0" bIns="0" rtlCol="0">
            <a:spAutoFit/>
          </a:bodyPr>
          <a:lstStyle/>
          <a:p>
            <a:pPr>
              <a:lnSpc>
                <a:spcPct val="90000"/>
              </a:lnSpc>
              <a:spcBef>
                <a:spcPct val="20000"/>
              </a:spcBef>
              <a:buSzPct val="80000"/>
            </a:pPr>
            <a:r>
              <a:rPr lang="en-US" sz="1200" dirty="0" smtClean="0">
                <a:solidFill>
                  <a:schemeClr val="bg1"/>
                </a:solidFill>
              </a:rPr>
              <a:t>TCP Endpoints 80 and 443</a:t>
            </a:r>
            <a:endParaRPr lang="en-US" sz="1050" dirty="0">
              <a:solidFill>
                <a:schemeClr val="bg1"/>
              </a:solidFill>
            </a:endParaRPr>
          </a:p>
        </p:txBody>
      </p:sp>
      <p:pic>
        <p:nvPicPr>
          <p:cNvPr id="3" name="Picture 2"/>
          <p:cNvPicPr>
            <a:picLocks noChangeAspect="1"/>
          </p:cNvPicPr>
          <p:nvPr/>
        </p:nvPicPr>
        <p:blipFill>
          <a:blip r:embed="rId9"/>
          <a:stretch>
            <a:fillRect/>
          </a:stretch>
        </p:blipFill>
        <p:spPr>
          <a:xfrm>
            <a:off x="2839960" y="2425364"/>
            <a:ext cx="652500" cy="596250"/>
          </a:xfrm>
          <a:prstGeom prst="rect">
            <a:avLst/>
          </a:prstGeom>
        </p:spPr>
      </p:pic>
      <p:pic>
        <p:nvPicPr>
          <p:cNvPr id="15" name="Picture 14"/>
          <p:cNvPicPr>
            <a:picLocks noChangeAspect="1"/>
          </p:cNvPicPr>
          <p:nvPr/>
        </p:nvPicPr>
        <p:blipFill>
          <a:blip r:embed="rId9"/>
          <a:stretch>
            <a:fillRect/>
          </a:stretch>
        </p:blipFill>
        <p:spPr>
          <a:xfrm>
            <a:off x="9558639" y="3130741"/>
            <a:ext cx="652500" cy="596250"/>
          </a:xfrm>
          <a:prstGeom prst="rect">
            <a:avLst/>
          </a:prstGeom>
        </p:spPr>
      </p:pic>
    </p:spTree>
    <p:extLst>
      <p:ext uri="{BB962C8B-B14F-4D97-AF65-F5344CB8AC3E}">
        <p14:creationId xmlns:p14="http://schemas.microsoft.com/office/powerpoint/2010/main" val="987128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Effect transition="in" filter="fade">
                                      <p:cBhvr>
                                        <p:cTn id="7" dur="500"/>
                                        <p:tgtEl>
                                          <p:spTgt spid="6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0">
                                            <p:txEl>
                                              <p:pRg st="1" end="1"/>
                                            </p:txEl>
                                          </p:spTgt>
                                        </p:tgtEl>
                                        <p:attrNameLst>
                                          <p:attrName>style.visibility</p:attrName>
                                        </p:attrNameLst>
                                      </p:cBhvr>
                                      <p:to>
                                        <p:strVal val="visible"/>
                                      </p:to>
                                    </p:set>
                                    <p:animEffect transition="in" filter="fade">
                                      <p:cBhvr>
                                        <p:cTn id="10" dur="500"/>
                                        <p:tgtEl>
                                          <p:spTgt spid="6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0">
                                            <p:txEl>
                                              <p:pRg st="2" end="2"/>
                                            </p:txEl>
                                          </p:spTgt>
                                        </p:tgtEl>
                                        <p:attrNameLst>
                                          <p:attrName>style.visibility</p:attrName>
                                        </p:attrNameLst>
                                      </p:cBhvr>
                                      <p:to>
                                        <p:strVal val="visible"/>
                                      </p:to>
                                    </p:set>
                                    <p:animEffect transition="in" filter="fade">
                                      <p:cBhvr>
                                        <p:cTn id="13" dur="500"/>
                                        <p:tgtEl>
                                          <p:spTgt spid="6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0">
                                            <p:txEl>
                                              <p:pRg st="3" end="3"/>
                                            </p:txEl>
                                          </p:spTgt>
                                        </p:tgtEl>
                                        <p:attrNameLst>
                                          <p:attrName>style.visibility</p:attrName>
                                        </p:attrNameLst>
                                      </p:cBhvr>
                                      <p:to>
                                        <p:strVal val="visible"/>
                                      </p:to>
                                    </p:set>
                                    <p:animEffect transition="in" filter="fade">
                                      <p:cBhvr>
                                        <p:cTn id="30" dur="500"/>
                                        <p:tgtEl>
                                          <p:spTgt spid="60">
                                            <p:txEl>
                                              <p:pRg st="3" end="3"/>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0">
                                            <p:txEl>
                                              <p:pRg st="4" end="4"/>
                                            </p:txEl>
                                          </p:spTgt>
                                        </p:tgtEl>
                                        <p:attrNameLst>
                                          <p:attrName>style.visibility</p:attrName>
                                        </p:attrNameLst>
                                      </p:cBhvr>
                                      <p:to>
                                        <p:strVal val="visible"/>
                                      </p:to>
                                    </p:set>
                                    <p:animEffect transition="in" filter="fade">
                                      <p:cBhvr>
                                        <p:cTn id="33" dur="500"/>
                                        <p:tgtEl>
                                          <p:spTgt spid="60">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xEl>
                                              <p:pRg st="5" end="5"/>
                                            </p:txEl>
                                          </p:spTgt>
                                        </p:tgtEl>
                                        <p:attrNameLst>
                                          <p:attrName>style.visibility</p:attrName>
                                        </p:attrNameLst>
                                      </p:cBhvr>
                                      <p:to>
                                        <p:strVal val="visible"/>
                                      </p:to>
                                    </p:set>
                                    <p:animEffect transition="in" filter="fade">
                                      <p:cBhvr>
                                        <p:cTn id="36" dur="500"/>
                                        <p:tgtEl>
                                          <p:spTgt spid="60">
                                            <p:txEl>
                                              <p:pRg st="5" end="5"/>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0">
                                            <p:txEl>
                                              <p:pRg st="6" end="6"/>
                                            </p:txEl>
                                          </p:spTgt>
                                        </p:tgtEl>
                                        <p:attrNameLst>
                                          <p:attrName>style.visibility</p:attrName>
                                        </p:attrNameLst>
                                      </p:cBhvr>
                                      <p:to>
                                        <p:strVal val="visible"/>
                                      </p:to>
                                    </p:set>
                                    <p:animEffect transition="in" filter="fade">
                                      <p:cBhvr>
                                        <p:cTn id="39" dur="500"/>
                                        <p:tgtEl>
                                          <p:spTgt spid="60">
                                            <p:txEl>
                                              <p:pRg st="6" end="6"/>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0">
                                            <p:txEl>
                                              <p:pRg st="7" end="7"/>
                                            </p:txEl>
                                          </p:spTgt>
                                        </p:tgtEl>
                                        <p:attrNameLst>
                                          <p:attrName>style.visibility</p:attrName>
                                        </p:attrNameLst>
                                      </p:cBhvr>
                                      <p:to>
                                        <p:strVal val="visible"/>
                                      </p:to>
                                    </p:set>
                                    <p:animEffect transition="in" filter="fade">
                                      <p:cBhvr>
                                        <p:cTn id="68" dur="500"/>
                                        <p:tgtEl>
                                          <p:spTgt spid="60">
                                            <p:txEl>
                                              <p:pRg st="7" end="7"/>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0">
                                            <p:txEl>
                                              <p:pRg st="8" end="8"/>
                                            </p:txEl>
                                          </p:spTgt>
                                        </p:tgtEl>
                                        <p:attrNameLst>
                                          <p:attrName>style.visibility</p:attrName>
                                        </p:attrNameLst>
                                      </p:cBhvr>
                                      <p:to>
                                        <p:strVal val="visible"/>
                                      </p:to>
                                    </p:set>
                                    <p:animEffect transition="in" filter="fade">
                                      <p:cBhvr>
                                        <p:cTn id="73" dur="500"/>
                                        <p:tgtEl>
                                          <p:spTgt spid="60">
                                            <p:txEl>
                                              <p:pRg st="8" end="8"/>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nodeType="with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60">
                                            <p:txEl>
                                              <p:pRg st="9" end="9"/>
                                            </p:txEl>
                                          </p:spTgt>
                                        </p:tgtEl>
                                        <p:attrNameLst>
                                          <p:attrName>style.visibility</p:attrName>
                                        </p:attrNameLst>
                                      </p:cBhvr>
                                      <p:to>
                                        <p:strVal val="visible"/>
                                      </p:to>
                                    </p:set>
                                    <p:animEffect transition="in" filter="fade">
                                      <p:cBhvr>
                                        <p:cTn id="96" dur="500"/>
                                        <p:tgtEl>
                                          <p:spTgt spid="60">
                                            <p:txEl>
                                              <p:pRg st="9" end="9"/>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60">
                                            <p:txEl>
                                              <p:pRg st="11" end="11"/>
                                            </p:txEl>
                                          </p:spTgt>
                                        </p:tgtEl>
                                        <p:attrNameLst>
                                          <p:attrName>style.visibility</p:attrName>
                                        </p:attrNameLst>
                                      </p:cBhvr>
                                      <p:to>
                                        <p:strVal val="visible"/>
                                      </p:to>
                                    </p:set>
                                    <p:animEffect transition="in" filter="fade">
                                      <p:cBhvr>
                                        <p:cTn id="101" dur="500"/>
                                        <p:tgtEl>
                                          <p:spTgt spid="60">
                                            <p:txEl>
                                              <p:pRg st="11" end="11"/>
                                            </p:txEl>
                                          </p:spTgt>
                                        </p:tgtEl>
                                      </p:cBhvr>
                                    </p:animEffect>
                                  </p:childTnLst>
                                </p:cTn>
                              </p:par>
                              <p:par>
                                <p:cTn id="102" presetID="10" presetClass="entr" presetSubtype="0" fill="hold" nodeType="withEffect">
                                  <p:stCondLst>
                                    <p:cond delay="0"/>
                                  </p:stCondLst>
                                  <p:childTnLst>
                                    <p:set>
                                      <p:cBhvr>
                                        <p:cTn id="103" dur="1" fill="hold">
                                          <p:stCondLst>
                                            <p:cond delay="0"/>
                                          </p:stCondLst>
                                        </p:cTn>
                                        <p:tgtEl>
                                          <p:spTgt spid="60">
                                            <p:txEl>
                                              <p:pRg st="12" end="12"/>
                                            </p:txEl>
                                          </p:spTgt>
                                        </p:tgtEl>
                                        <p:attrNameLst>
                                          <p:attrName>style.visibility</p:attrName>
                                        </p:attrNameLst>
                                      </p:cBhvr>
                                      <p:to>
                                        <p:strVal val="visible"/>
                                      </p:to>
                                    </p:set>
                                    <p:animEffect transition="in" filter="fade">
                                      <p:cBhvr>
                                        <p:cTn id="104" dur="500"/>
                                        <p:tgtEl>
                                          <p:spTgt spid="60">
                                            <p:txEl>
                                              <p:pRg st="12" end="12"/>
                                            </p:txEl>
                                          </p:spTgt>
                                        </p:tgtEl>
                                      </p:cBhvr>
                                    </p:animEffect>
                                  </p:childTnLst>
                                </p:cTn>
                              </p:par>
                              <p:par>
                                <p:cTn id="105" presetID="10" presetClass="entr" presetSubtype="0" fill="hold" nodeType="withEffect">
                                  <p:stCondLst>
                                    <p:cond delay="0"/>
                                  </p:stCondLst>
                                  <p:childTnLst>
                                    <p:set>
                                      <p:cBhvr>
                                        <p:cTn id="106" dur="1" fill="hold">
                                          <p:stCondLst>
                                            <p:cond delay="0"/>
                                          </p:stCondLst>
                                        </p:cTn>
                                        <p:tgtEl>
                                          <p:spTgt spid="60">
                                            <p:txEl>
                                              <p:pRg st="13" end="13"/>
                                            </p:txEl>
                                          </p:spTgt>
                                        </p:tgtEl>
                                        <p:attrNameLst>
                                          <p:attrName>style.visibility</p:attrName>
                                        </p:attrNameLst>
                                      </p:cBhvr>
                                      <p:to>
                                        <p:strVal val="visible"/>
                                      </p:to>
                                    </p:set>
                                    <p:animEffect transition="in" filter="fade">
                                      <p:cBhvr>
                                        <p:cTn id="107" dur="500"/>
                                        <p:tgtEl>
                                          <p:spTgt spid="60">
                                            <p:txEl>
                                              <p:pRg st="13" end="13"/>
                                            </p:txEl>
                                          </p:spTgt>
                                        </p:tgtEl>
                                      </p:cBhvr>
                                    </p:animEffect>
                                  </p:childTnLst>
                                </p:cTn>
                              </p:par>
                              <p:par>
                                <p:cTn id="108" presetID="10" presetClass="entr" presetSubtype="0" fill="hold" nodeType="withEffect">
                                  <p:stCondLst>
                                    <p:cond delay="0"/>
                                  </p:stCondLst>
                                  <p:childTnLst>
                                    <p:set>
                                      <p:cBhvr>
                                        <p:cTn id="109" dur="1" fill="hold">
                                          <p:stCondLst>
                                            <p:cond delay="0"/>
                                          </p:stCondLst>
                                        </p:cTn>
                                        <p:tgtEl>
                                          <p:spTgt spid="72">
                                            <p:txEl>
                                              <p:pRg st="0" end="0"/>
                                            </p:txEl>
                                          </p:spTgt>
                                        </p:tgtEl>
                                        <p:attrNameLst>
                                          <p:attrName>style.visibility</p:attrName>
                                        </p:attrNameLst>
                                      </p:cBhvr>
                                      <p:to>
                                        <p:strVal val="visible"/>
                                      </p:to>
                                    </p:set>
                                    <p:animEffect transition="in" filter="fade">
                                      <p:cBhvr>
                                        <p:cTn id="110" dur="500"/>
                                        <p:tgtEl>
                                          <p:spTgt spid="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p:bldP spid="18" grpId="0" animBg="1"/>
      <p:bldP spid="19" grpId="0" animBg="1"/>
      <p:bldP spid="21" grpId="0" animBg="1"/>
      <p:bldP spid="23" grpId="0" animBg="1"/>
      <p:bldP spid="25" grpId="0" animBg="1"/>
      <p:bldP spid="26" grpId="0"/>
      <p:bldP spid="27" grpId="0" animBg="1"/>
      <p:bldP spid="28" grpId="0"/>
      <p:bldP spid="29" grpId="0" animBg="1"/>
      <p:bldP spid="30"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Connecting </a:t>
            </a:r>
            <a:r>
              <a:rPr lang="en-US" sz="8000" dirty="0" err="1" smtClean="0"/>
              <a:t>IaaS</a:t>
            </a:r>
            <a:r>
              <a:rPr lang="en-US" sz="8000" dirty="0" smtClean="0"/>
              <a:t> and </a:t>
            </a:r>
            <a:r>
              <a:rPr lang="en-US" sz="8000" dirty="0" err="1" smtClean="0"/>
              <a:t>PaaS</a:t>
            </a:r>
            <a:endParaRPr lang="en-US" sz="8000" dirty="0"/>
          </a:p>
        </p:txBody>
      </p:sp>
    </p:spTree>
    <p:extLst>
      <p:ext uri="{BB962C8B-B14F-4D97-AF65-F5344CB8AC3E}">
        <p14:creationId xmlns:p14="http://schemas.microsoft.com/office/powerpoint/2010/main" val="2325389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478109" y="4166603"/>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141">
              <a:lnSpc>
                <a:spcPct val="90000"/>
              </a:lnSpc>
              <a:buSzPct val="90000"/>
              <a:defRPr/>
            </a:pPr>
            <a:endParaRPr lang="en-US" sz="2533" kern="0" dirty="0">
              <a:gradFill>
                <a:gsLst>
                  <a:gs pos="85000">
                    <a:srgbClr val="FFFFFF"/>
                  </a:gs>
                  <a:gs pos="0">
                    <a:srgbClr val="FFFFFF"/>
                  </a:gs>
                </a:gsLst>
                <a:lin ang="5400000" scaled="0"/>
              </a:gradFill>
            </a:endParaRPr>
          </a:p>
        </p:txBody>
      </p:sp>
      <p:sp>
        <p:nvSpPr>
          <p:cNvPr id="29" name="Rectangle 28"/>
          <p:cNvSpPr/>
          <p:nvPr/>
        </p:nvSpPr>
        <p:spPr bwMode="auto">
          <a:xfrm>
            <a:off x="6476588" y="2210765"/>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30" name="Rectangle 29"/>
          <p:cNvSpPr/>
          <p:nvPr/>
        </p:nvSpPr>
        <p:spPr bwMode="auto">
          <a:xfrm>
            <a:off x="8072246" y="4160029"/>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141">
              <a:lnSpc>
                <a:spcPct val="90000"/>
              </a:lnSpc>
              <a:buSzPct val="90000"/>
              <a:defRPr/>
            </a:pPr>
            <a:endParaRPr lang="en-US" sz="2533" kern="0" dirty="0">
              <a:gradFill>
                <a:gsLst>
                  <a:gs pos="85000">
                    <a:srgbClr val="FFFFFF"/>
                  </a:gs>
                  <a:gs pos="0">
                    <a:srgbClr val="FFFFFF"/>
                  </a:gs>
                </a:gsLst>
                <a:lin ang="5400000" scaled="0"/>
              </a:gradFill>
            </a:endParaRPr>
          </a:p>
        </p:txBody>
      </p:sp>
      <p:sp>
        <p:nvSpPr>
          <p:cNvPr id="31" name="Rectangle 30"/>
          <p:cNvSpPr/>
          <p:nvPr/>
        </p:nvSpPr>
        <p:spPr bwMode="auto">
          <a:xfrm>
            <a:off x="8070725" y="2204186"/>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81" name="Rectangle 80"/>
          <p:cNvSpPr/>
          <p:nvPr/>
        </p:nvSpPr>
        <p:spPr bwMode="auto">
          <a:xfrm>
            <a:off x="6476592" y="893"/>
            <a:ext cx="3143977" cy="6856214"/>
          </a:xfrm>
          <a:prstGeom prst="rect">
            <a:avLst/>
          </a:prstGeom>
          <a:solidFill>
            <a:schemeClr val="accent2"/>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59" name="Rectangle 58"/>
          <p:cNvSpPr/>
          <p:nvPr/>
        </p:nvSpPr>
        <p:spPr bwMode="auto">
          <a:xfrm>
            <a:off x="8072246" y="4160029"/>
            <a:ext cx="1549840" cy="518781"/>
          </a:xfrm>
          <a:prstGeom prst="rect">
            <a:avLst/>
          </a:prstGeom>
          <a:no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2533" kern="0" dirty="0">
                <a:gradFill>
                  <a:gsLst>
                    <a:gs pos="85000">
                      <a:srgbClr val="FFFFFF"/>
                    </a:gs>
                    <a:gs pos="0">
                      <a:srgbClr val="FFFFFF"/>
                    </a:gs>
                  </a:gsLst>
                  <a:lin ang="5400000" scaled="0"/>
                </a:gradFill>
              </a:rPr>
              <a:t>PaaS</a:t>
            </a:r>
          </a:p>
        </p:txBody>
      </p:sp>
      <p:sp>
        <p:nvSpPr>
          <p:cNvPr id="60" name="Rectangle 59"/>
          <p:cNvSpPr/>
          <p:nvPr/>
        </p:nvSpPr>
        <p:spPr bwMode="auto">
          <a:xfrm>
            <a:off x="9666384" y="4160029"/>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2533" kern="0" dirty="0">
                <a:gradFill>
                  <a:gsLst>
                    <a:gs pos="85000">
                      <a:srgbClr val="FFFFFF"/>
                    </a:gs>
                    <a:gs pos="0">
                      <a:srgbClr val="FFFFFF"/>
                    </a:gs>
                  </a:gsLst>
                  <a:lin ang="5400000" scaled="0"/>
                </a:gradFill>
              </a:rPr>
              <a:t>SaaS</a:t>
            </a:r>
          </a:p>
        </p:txBody>
      </p:sp>
      <p:sp>
        <p:nvSpPr>
          <p:cNvPr id="61" name="Rectangle 60"/>
          <p:cNvSpPr/>
          <p:nvPr/>
        </p:nvSpPr>
        <p:spPr bwMode="auto">
          <a:xfrm>
            <a:off x="8070725" y="2204186"/>
            <a:ext cx="1549840" cy="1908027"/>
          </a:xfrm>
          <a:prstGeom prst="rect">
            <a:avLst/>
          </a:prstGeom>
          <a:no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2" name="Rectangle 61"/>
          <p:cNvSpPr/>
          <p:nvPr/>
        </p:nvSpPr>
        <p:spPr bwMode="auto">
          <a:xfrm>
            <a:off x="9664863" y="2204186"/>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4" name="Rectangle 63"/>
          <p:cNvSpPr/>
          <p:nvPr/>
        </p:nvSpPr>
        <p:spPr bwMode="auto">
          <a:xfrm>
            <a:off x="3289837" y="4160029"/>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21867" tIns="0" rIns="0" bIns="0" numCol="1" rtlCol="0" anchor="ctr" anchorCtr="1" compatLnSpc="1">
            <a:prstTxWarp prst="textNoShape">
              <a:avLst/>
            </a:prstTxWarp>
          </a:bodyPr>
          <a:lstStyle/>
          <a:p>
            <a:pPr algn="ctr" defTabSz="914141">
              <a:buSzPct val="90000"/>
              <a:defRPr/>
            </a:pPr>
            <a:r>
              <a:rPr lang="en-US" sz="2533" kern="0" dirty="0">
                <a:gradFill>
                  <a:gsLst>
                    <a:gs pos="85000">
                      <a:srgbClr val="FFFFFF"/>
                    </a:gs>
                    <a:gs pos="0">
                      <a:srgbClr val="FFFFFF"/>
                    </a:gs>
                  </a:gsLst>
                  <a:lin ang="5400000" scaled="0"/>
                </a:gradFill>
              </a:rPr>
              <a:t>Physical</a:t>
            </a:r>
          </a:p>
        </p:txBody>
      </p:sp>
      <p:sp>
        <p:nvSpPr>
          <p:cNvPr id="65" name="Rectangle 64"/>
          <p:cNvSpPr/>
          <p:nvPr/>
        </p:nvSpPr>
        <p:spPr bwMode="auto">
          <a:xfrm>
            <a:off x="3288316" y="2204186"/>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66" name="Picture 6"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517559" y="2611293"/>
            <a:ext cx="1107256" cy="1106965"/>
          </a:xfrm>
          <a:prstGeom prst="rect">
            <a:avLst/>
          </a:prstGeom>
          <a:noFill/>
        </p:spPr>
      </p:pic>
      <p:sp>
        <p:nvSpPr>
          <p:cNvPr id="68" name="Isosceles Triangle 67"/>
          <p:cNvSpPr/>
          <p:nvPr/>
        </p:nvSpPr>
        <p:spPr bwMode="auto">
          <a:xfrm rot="10800000">
            <a:off x="8435420" y="2894110"/>
            <a:ext cx="582163" cy="729051"/>
          </a:xfrm>
          <a:prstGeom prst="triangle">
            <a:avLst>
              <a:gd name="adj" fmla="val 0"/>
            </a:avLst>
          </a:prstGeom>
          <a:gradFill rotWithShape="1">
            <a:gsLst>
              <a:gs pos="0">
                <a:sysClr val="window" lastClr="FFFFFF">
                  <a:lumMod val="95000"/>
                  <a:alpha val="0"/>
                </a:sysClr>
              </a:gs>
              <a:gs pos="50000">
                <a:schemeClr val="bg1">
                  <a:alpha val="53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62" tIns="60931" rIns="121862" bIns="6093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endParaRPr>
          </a:p>
        </p:txBody>
      </p:sp>
      <p:pic>
        <p:nvPicPr>
          <p:cNvPr id="69" name="Picture 68"/>
          <p:cNvPicPr>
            <a:picLocks noChangeAspect="1"/>
          </p:cNvPicPr>
          <p:nvPr/>
        </p:nvPicPr>
        <p:blipFill>
          <a:blip r:embed="rId4" cstate="print">
            <a:lum bright="100000" contrast="100000"/>
          </a:blip>
          <a:stretch>
            <a:fillRect/>
          </a:stretch>
        </p:blipFill>
        <p:spPr>
          <a:xfrm>
            <a:off x="8297737" y="3322548"/>
            <a:ext cx="1159181" cy="690681"/>
          </a:xfrm>
          <a:prstGeom prst="rect">
            <a:avLst/>
          </a:prstGeom>
          <a:noFill/>
          <a:ln>
            <a:noFill/>
          </a:ln>
          <a:effectLst/>
        </p:spPr>
      </p:pic>
      <p:pic>
        <p:nvPicPr>
          <p:cNvPr id="70" name="Picture 69" descr="\\MAGNUM\Projects\Microsoft\Cloud Power FY12\Design\ICONS_PNG\Application.png"/>
          <p:cNvPicPr>
            <a:picLocks noChangeAspect="1" noChangeArrowheads="1"/>
          </p:cNvPicPr>
          <p:nvPr/>
        </p:nvPicPr>
        <p:blipFill>
          <a:blip r:embed="rId5" cstate="print">
            <a:lum bright="100000"/>
          </a:blip>
          <a:srcRect/>
          <a:stretch>
            <a:fillRect/>
          </a:stretch>
        </p:blipFill>
        <p:spPr bwMode="auto">
          <a:xfrm>
            <a:off x="8297742" y="2186204"/>
            <a:ext cx="857527" cy="857081"/>
          </a:xfrm>
          <a:prstGeom prst="rect">
            <a:avLst/>
          </a:prstGeom>
          <a:noFill/>
        </p:spPr>
      </p:pic>
      <p:grpSp>
        <p:nvGrpSpPr>
          <p:cNvPr id="71" name="Group 70"/>
          <p:cNvGrpSpPr/>
          <p:nvPr/>
        </p:nvGrpSpPr>
        <p:grpSpPr>
          <a:xfrm>
            <a:off x="9870470" y="2292321"/>
            <a:ext cx="1159181" cy="1720913"/>
            <a:chOff x="10948236" y="3048621"/>
            <a:chExt cx="2113909" cy="3139117"/>
          </a:xfrm>
        </p:grpSpPr>
        <p:pic>
          <p:nvPicPr>
            <p:cNvPr id="72" name="Picture 2" descr="\\MAGNUM\Projects\Microsoft\Cloud Power FY12\Design\Icons\PNGs\Web.png"/>
            <p:cNvPicPr>
              <a:picLocks noChangeAspect="1" noChangeArrowheads="1"/>
            </p:cNvPicPr>
            <p:nvPr/>
          </p:nvPicPr>
          <p:blipFill rotWithShape="1">
            <a:blip r:embed="rId6" cstate="print">
              <a:lum bright="100000"/>
            </a:blip>
            <a:srcRect t="1" b="-1316"/>
            <a:stretch/>
          </p:blipFill>
          <p:spPr bwMode="auto">
            <a:xfrm>
              <a:off x="11112870" y="3048621"/>
              <a:ext cx="1234537" cy="1250773"/>
            </a:xfrm>
            <a:prstGeom prst="rect">
              <a:avLst/>
            </a:prstGeom>
            <a:noFill/>
          </p:spPr>
        </p:pic>
        <p:sp>
          <p:nvSpPr>
            <p:cNvPr id="73" name="Isosceles Triangle 72"/>
            <p:cNvSpPr/>
            <p:nvPr/>
          </p:nvSpPr>
          <p:spPr bwMode="auto">
            <a:xfrm rot="10800000">
              <a:off x="11199316" y="4146344"/>
              <a:ext cx="1061647" cy="1329862"/>
            </a:xfrm>
            <a:prstGeom prst="triangle">
              <a:avLst>
                <a:gd name="adj" fmla="val 0"/>
              </a:avLst>
            </a:prstGeom>
            <a:gradFill rotWithShape="1">
              <a:gsLst>
                <a:gs pos="0">
                  <a:sysClr val="window" lastClr="FFFFFF">
                    <a:lumMod val="95000"/>
                    <a:alpha val="0"/>
                  </a:sysClr>
                </a:gs>
                <a:gs pos="50000">
                  <a:schemeClr val="bg1">
                    <a:alpha val="67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4" cstate="print">
              <a:lum bright="100000" contrast="100000"/>
            </a:blip>
            <a:stretch>
              <a:fillRect/>
            </a:stretch>
          </p:blipFill>
          <p:spPr>
            <a:xfrm>
              <a:off x="10948236" y="4927866"/>
              <a:ext cx="2113909" cy="1259872"/>
            </a:xfrm>
            <a:prstGeom prst="rect">
              <a:avLst/>
            </a:prstGeom>
            <a:noFill/>
            <a:ln>
              <a:noFill/>
            </a:ln>
            <a:effectLst/>
          </p:spPr>
        </p:pic>
      </p:grpSp>
      <p:grpSp>
        <p:nvGrpSpPr>
          <p:cNvPr id="75" name="Group 74"/>
          <p:cNvGrpSpPr/>
          <p:nvPr/>
        </p:nvGrpSpPr>
        <p:grpSpPr>
          <a:xfrm>
            <a:off x="4882450" y="2204186"/>
            <a:ext cx="1551361" cy="2474622"/>
            <a:chOff x="2983003" y="2764132"/>
            <a:chExt cx="2829100" cy="4513958"/>
          </a:xfrm>
        </p:grpSpPr>
        <p:sp>
          <p:nvSpPr>
            <p:cNvPr id="76" name="Rectangle 75"/>
            <p:cNvSpPr/>
            <p:nvPr/>
          </p:nvSpPr>
          <p:spPr bwMode="auto">
            <a:xfrm>
              <a:off x="2985776" y="6331781"/>
              <a:ext cx="2826327" cy="946309"/>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141">
                <a:lnSpc>
                  <a:spcPct val="90000"/>
                </a:lnSpc>
                <a:buSzPct val="90000"/>
                <a:defRPr/>
              </a:pPr>
              <a:r>
                <a:rPr lang="en-US" sz="2533" kern="0" dirty="0">
                  <a:gradFill>
                    <a:gsLst>
                      <a:gs pos="85000">
                        <a:srgbClr val="FFFFFF"/>
                      </a:gs>
                      <a:gs pos="0">
                        <a:srgbClr val="FFFFFF"/>
                      </a:gs>
                    </a:gsLst>
                    <a:lin ang="5400000" scaled="0"/>
                  </a:gradFill>
                </a:rPr>
                <a:t>Virtual</a:t>
              </a:r>
            </a:p>
          </p:txBody>
        </p:sp>
        <p:sp>
          <p:nvSpPr>
            <p:cNvPr id="77" name="Rectangle 76"/>
            <p:cNvSpPr/>
            <p:nvPr/>
          </p:nvSpPr>
          <p:spPr bwMode="auto">
            <a:xfrm>
              <a:off x="2983003" y="2764132"/>
              <a:ext cx="2826327" cy="3480433"/>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77" tIns="243777" rIns="121888" bIns="6094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78" name="Picture 2"/>
            <p:cNvPicPr>
              <a:picLocks noChangeAspect="1" noChangeArrowheads="1"/>
            </p:cNvPicPr>
            <p:nvPr/>
          </p:nvPicPr>
          <p:blipFill>
            <a:blip r:embed="rId7" cstate="print">
              <a:lum bright="100000" contrast="100000"/>
            </a:blip>
            <a:srcRect/>
            <a:stretch>
              <a:fillRect/>
            </a:stretch>
          </p:blipFill>
          <p:spPr bwMode="auto">
            <a:xfrm>
              <a:off x="3085313" y="3346910"/>
              <a:ext cx="2552600" cy="2338866"/>
            </a:xfrm>
            <a:prstGeom prst="rect">
              <a:avLst/>
            </a:prstGeom>
            <a:noFill/>
            <a:ln w="9525">
              <a:noFill/>
              <a:miter lim="800000"/>
              <a:headEnd/>
              <a:tailEnd/>
            </a:ln>
            <a:effectLst/>
          </p:spPr>
        </p:pic>
      </p:grpSp>
      <p:sp>
        <p:nvSpPr>
          <p:cNvPr id="80" name="Rectangle 79"/>
          <p:cNvSpPr/>
          <p:nvPr/>
        </p:nvSpPr>
        <p:spPr bwMode="auto">
          <a:xfrm>
            <a:off x="6478109" y="4160029"/>
            <a:ext cx="1549840" cy="518781"/>
          </a:xfrm>
          <a:prstGeom prst="rect">
            <a:avLst/>
          </a:prstGeom>
          <a:no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2533" kern="0" dirty="0">
                <a:gradFill>
                  <a:gsLst>
                    <a:gs pos="85000">
                      <a:srgbClr val="FFFFFF"/>
                    </a:gs>
                    <a:gs pos="0">
                      <a:srgbClr val="FFFFFF"/>
                    </a:gs>
                  </a:gsLst>
                  <a:lin ang="5400000" scaled="0"/>
                </a:gradFill>
              </a:rPr>
              <a:t>IaaS</a:t>
            </a:r>
          </a:p>
        </p:txBody>
      </p:sp>
      <p:grpSp>
        <p:nvGrpSpPr>
          <p:cNvPr id="82" name="Group 81"/>
          <p:cNvGrpSpPr/>
          <p:nvPr/>
        </p:nvGrpSpPr>
        <p:grpSpPr>
          <a:xfrm>
            <a:off x="6451472" y="2179200"/>
            <a:ext cx="1522938" cy="1834033"/>
            <a:chOff x="5062551" y="2861874"/>
            <a:chExt cx="2777268" cy="3345461"/>
          </a:xfrm>
        </p:grpSpPr>
        <p:pic>
          <p:nvPicPr>
            <p:cNvPr id="83" name="Picture 2"/>
            <p:cNvPicPr>
              <a:picLocks noChangeAspect="1" noChangeArrowheads="1"/>
            </p:cNvPicPr>
            <p:nvPr/>
          </p:nvPicPr>
          <p:blipFill>
            <a:blip r:embed="rId7" cstate="print">
              <a:lum bright="100000" contrast="100000"/>
            </a:blip>
            <a:srcRect/>
            <a:stretch>
              <a:fillRect/>
            </a:stretch>
          </p:blipFill>
          <p:spPr bwMode="auto">
            <a:xfrm>
              <a:off x="5062551" y="2861874"/>
              <a:ext cx="2148932" cy="1968998"/>
            </a:xfrm>
            <a:prstGeom prst="rect">
              <a:avLst/>
            </a:prstGeom>
            <a:noFill/>
            <a:ln w="9525">
              <a:noFill/>
              <a:miter lim="800000"/>
              <a:headEnd/>
              <a:tailEnd/>
            </a:ln>
            <a:effectLst/>
          </p:spPr>
        </p:pic>
        <p:sp>
          <p:nvSpPr>
            <p:cNvPr id="84" name="Isosceles Triangle 83"/>
            <p:cNvSpPr/>
            <p:nvPr/>
          </p:nvSpPr>
          <p:spPr bwMode="auto">
            <a:xfrm rot="9180217">
              <a:off x="6169786" y="4246310"/>
              <a:ext cx="1061647" cy="1329862"/>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endParaRPr>
            </a:p>
          </p:txBody>
        </p:sp>
        <p:pic>
          <p:nvPicPr>
            <p:cNvPr id="85" name="Picture 84"/>
            <p:cNvPicPr>
              <a:picLocks noChangeAspect="1"/>
            </p:cNvPicPr>
            <p:nvPr/>
          </p:nvPicPr>
          <p:blipFill>
            <a:blip r:embed="rId4" cstate="print">
              <a:lum bright="100000" contrast="100000"/>
            </a:blip>
            <a:stretch>
              <a:fillRect/>
            </a:stretch>
          </p:blipFill>
          <p:spPr>
            <a:xfrm>
              <a:off x="5725910" y="4947463"/>
              <a:ext cx="2113909" cy="1259872"/>
            </a:xfrm>
            <a:prstGeom prst="rect">
              <a:avLst/>
            </a:prstGeom>
            <a:noFill/>
            <a:ln>
              <a:noFill/>
            </a:ln>
            <a:effectLst/>
          </p:spPr>
        </p:pic>
      </p:grpSp>
      <p:sp>
        <p:nvSpPr>
          <p:cNvPr id="5" name="Title 4"/>
          <p:cNvSpPr>
            <a:spLocks noGrp="1"/>
          </p:cNvSpPr>
          <p:nvPr>
            <p:ph type="title"/>
          </p:nvPr>
        </p:nvSpPr>
        <p:spPr/>
        <p:txBody>
          <a:bodyPr/>
          <a:lstStyle/>
          <a:p>
            <a:r>
              <a:rPr lang="en-US" dirty="0" smtClean="0"/>
              <a:t>IaaS and PaaS </a:t>
            </a:r>
            <a:br>
              <a:rPr lang="en-US" dirty="0" smtClean="0"/>
            </a:br>
            <a:r>
              <a:rPr lang="en-US" dirty="0" smtClean="0"/>
              <a:t>	– Better Together</a:t>
            </a:r>
            <a:endParaRPr lang="en-US" dirty="0"/>
          </a:p>
        </p:txBody>
      </p:sp>
    </p:spTree>
    <p:extLst>
      <p:ext uri="{BB962C8B-B14F-4D97-AF65-F5344CB8AC3E}">
        <p14:creationId xmlns:p14="http://schemas.microsoft.com/office/powerpoint/2010/main" val="230687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D_IEFF_4T0WppEVyI2v_a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Qv9TKvXNBEKOE_LIfzswLQ"/>
</p:tagLst>
</file>

<file path=ppt/tags/tag7.xml><?xml version="1.0" encoding="utf-8"?>
<p:tagLst xmlns:a="http://schemas.openxmlformats.org/drawingml/2006/main" xmlns:r="http://schemas.openxmlformats.org/officeDocument/2006/relationships" xmlns:p="http://schemas.openxmlformats.org/presentationml/2006/main">
  <p:tag name="TIMING" val="|.8|20.6|11.1"/>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8.xGrdItlk28IM1BKgbeT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15.xml.rels><?xml version="1.0" encoding="UTF-8" standalone="yes"?>
<Relationships xmlns="http://schemas.openxmlformats.org/package/2006/relationships"><Relationship Id="rId1" Type="http://schemas.openxmlformats.org/officeDocument/2006/relationships/image" Target="../media/image1.png"/></Relationships>
</file>

<file path=ppt/theme/_rels/theme16.xml.rels><?xml version="1.0" encoding="UTF-8" standalone="yes"?>
<Relationships xmlns="http://schemas.openxmlformats.org/package/2006/relationships"><Relationship Id="rId1" Type="http://schemas.openxmlformats.org/officeDocument/2006/relationships/image" Target="../media/image1.png"/></Relationships>
</file>

<file path=ppt/theme/_rels/theme17.xml.rels><?xml version="1.0" encoding="UTF-8" standalone="yes"?>
<Relationships xmlns="http://schemas.openxmlformats.org/package/2006/relationships"><Relationship Id="rId1" Type="http://schemas.openxmlformats.org/officeDocument/2006/relationships/image" Target="../media/image1.png"/></Relationships>
</file>

<file path=ppt/theme/_rels/theme18.xml.rels><?xml version="1.0" encoding="UTF-8" standalone="yes"?>
<Relationships xmlns="http://schemas.openxmlformats.org/package/2006/relationships"><Relationship Id="rId1" Type="http://schemas.openxmlformats.org/officeDocument/2006/relationships/image" Target="../media/image1.png"/></Relationships>
</file>

<file path=ppt/theme/_rels/theme19.xml.rels><?xml version="1.0" encoding="UTF-8" standalone="yes"?>
<Relationships xmlns="http://schemas.openxmlformats.org/package/2006/relationships"><Relationship Id="rId1" Type="http://schemas.openxmlformats.org/officeDocument/2006/relationships/image" Target="../media/image1.png"/></Relationships>
</file>

<file path=ppt/theme/_rels/theme2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0.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TR15_BO_CT_Template_16x9">
  <a:themeElements>
    <a:clrScheme name="TR15 - Blue">
      <a:dk1>
        <a:srgbClr val="000000"/>
      </a:dk1>
      <a:lt1>
        <a:srgbClr val="FFFFFF"/>
      </a:lt1>
      <a:dk2>
        <a:srgbClr val="026287"/>
      </a:dk2>
      <a:lt2>
        <a:srgbClr val="61DDFF"/>
      </a:lt2>
      <a:accent1>
        <a:srgbClr val="008FBA"/>
      </a:accent1>
      <a:accent2>
        <a:srgbClr val="64BE00"/>
      </a:accent2>
      <a:accent3>
        <a:srgbClr val="EF3B28"/>
      </a:accent3>
      <a:accent4>
        <a:srgbClr val="258244"/>
      </a:accent4>
      <a:accent5>
        <a:srgbClr val="FBAA19"/>
      </a:accent5>
      <a:accent6>
        <a:srgbClr val="B4009E"/>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12.xml><?xml version="1.0" encoding="utf-8"?>
<a:theme xmlns:a="http://schemas.openxmlformats.org/drawingml/2006/main" name="1_Accent Color Transition Slides">
  <a:themeElements>
    <a:clrScheme name="TR15 - Blue">
      <a:dk1>
        <a:srgbClr val="000000"/>
      </a:dk1>
      <a:lt1>
        <a:srgbClr val="FFFFFF"/>
      </a:lt1>
      <a:dk2>
        <a:srgbClr val="026287"/>
      </a:dk2>
      <a:lt2>
        <a:srgbClr val="61DDFF"/>
      </a:lt2>
      <a:accent1>
        <a:srgbClr val="008FBA"/>
      </a:accent1>
      <a:accent2>
        <a:srgbClr val="64BE00"/>
      </a:accent2>
      <a:accent3>
        <a:srgbClr val="EF3B28"/>
      </a:accent3>
      <a:accent4>
        <a:srgbClr val="258244"/>
      </a:accent4>
      <a:accent5>
        <a:srgbClr val="FBAA19"/>
      </a:accent5>
      <a:accent6>
        <a:srgbClr val="B4009E"/>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1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14.xml><?xml version="1.0" encoding="utf-8"?>
<a:theme xmlns:a="http://schemas.openxmlformats.org/drawingml/2006/main" name="1_US_CIO_Enterprise_Summit_Template_16x9_Blue">
  <a:themeElements>
    <a:clrScheme name="US_CIO_Enterprise_Summit">
      <a:dk1>
        <a:srgbClr val="0071BD"/>
      </a:dk1>
      <a:lt1>
        <a:srgbClr val="FFFFFF"/>
      </a:lt1>
      <a:dk2>
        <a:srgbClr val="000000"/>
      </a:dk2>
      <a:lt2>
        <a:srgbClr val="BFE4FF"/>
      </a:lt2>
      <a:accent1>
        <a:srgbClr val="0100A6"/>
      </a:accent1>
      <a:accent2>
        <a:srgbClr val="00ADEF"/>
      </a:accent2>
      <a:accent3>
        <a:srgbClr val="0071BD"/>
      </a:accent3>
      <a:accent4>
        <a:srgbClr val="F7C903"/>
      </a:accent4>
      <a:accent5>
        <a:srgbClr val="8CC600"/>
      </a:accent5>
      <a:accent6>
        <a:srgbClr val="01A601"/>
      </a:accent6>
      <a:hlink>
        <a:srgbClr val="F0ED7B"/>
      </a:hlink>
      <a:folHlink>
        <a:srgbClr val="F3EB4F"/>
      </a:folHlink>
    </a:clrScheme>
    <a:fontScheme name="Custom 1">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4000" dirty="0" smtClean="0">
            <a:gradFill>
              <a:gsLst>
                <a:gs pos="0">
                  <a:schemeClr val="tx1"/>
                </a:gs>
                <a:gs pos="86000">
                  <a:schemeClr val="tx1"/>
                </a:gs>
              </a:gsLst>
              <a:lin ang="5400000" scaled="0"/>
            </a:gradFill>
            <a:latin typeface="+mj-lt"/>
          </a:defRPr>
        </a:defPPr>
      </a:lstStyle>
    </a:txDef>
  </a:objectDefaults>
  <a:extraClrSchemeLst/>
</a:theme>
</file>

<file path=ppt/theme/theme15.xml><?xml version="1.0" encoding="utf-8"?>
<a:theme xmlns:a="http://schemas.openxmlformats.org/drawingml/2006/main" name="5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6.xml><?xml version="1.0" encoding="utf-8"?>
<a:theme xmlns:a="http://schemas.openxmlformats.org/drawingml/2006/main" name="6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7.xml><?xml version="1.0" encoding="utf-8"?>
<a:theme xmlns:a="http://schemas.openxmlformats.org/drawingml/2006/main" name="7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8.xml><?xml version="1.0" encoding="utf-8"?>
<a:theme xmlns:a="http://schemas.openxmlformats.org/drawingml/2006/main" name="8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9.xml><?xml version="1.0" encoding="utf-8"?>
<a:theme xmlns:a="http://schemas.openxmlformats.org/drawingml/2006/main" name="9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20.xml><?xml version="1.0" encoding="utf-8"?>
<a:theme xmlns:a="http://schemas.openxmlformats.org/drawingml/2006/main" name="1_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21.xml><?xml version="1.0" encoding="utf-8"?>
<a:theme xmlns:a="http://schemas.openxmlformats.org/drawingml/2006/main" name="10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2.xml><?xml version="1.0" encoding="utf-8"?>
<a:theme xmlns:a="http://schemas.openxmlformats.org/drawingml/2006/main" name="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2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_CIO_Enterprise_Summit_Template_16x9_Blue">
  <a:themeElements>
    <a:clrScheme name="US_CIO_Enterprise_Summit">
      <a:dk1>
        <a:srgbClr val="0071BD"/>
      </a:dk1>
      <a:lt1>
        <a:srgbClr val="FFFFFF"/>
      </a:lt1>
      <a:dk2>
        <a:srgbClr val="000000"/>
      </a:dk2>
      <a:lt2>
        <a:srgbClr val="BFE4FF"/>
      </a:lt2>
      <a:accent1>
        <a:srgbClr val="0100A6"/>
      </a:accent1>
      <a:accent2>
        <a:srgbClr val="00ADEF"/>
      </a:accent2>
      <a:accent3>
        <a:srgbClr val="0071BD"/>
      </a:accent3>
      <a:accent4>
        <a:srgbClr val="F7C903"/>
      </a:accent4>
      <a:accent5>
        <a:srgbClr val="8CC600"/>
      </a:accent5>
      <a:accent6>
        <a:srgbClr val="01A601"/>
      </a:accent6>
      <a:hlink>
        <a:srgbClr val="F0ED7B"/>
      </a:hlink>
      <a:folHlink>
        <a:srgbClr val="F3EB4F"/>
      </a:folHlink>
    </a:clrScheme>
    <a:fontScheme name="Custom 1">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4000" dirty="0" smtClean="0">
            <a:gradFill>
              <a:gsLst>
                <a:gs pos="0">
                  <a:schemeClr val="tx1"/>
                </a:gs>
                <a:gs pos="86000">
                  <a:schemeClr val="tx1"/>
                </a:gs>
              </a:gsLst>
              <a:lin ang="5400000" scaled="0"/>
            </a:gradFill>
            <a:latin typeface="+mj-lt"/>
          </a:defRPr>
        </a:defPPr>
      </a:lstStyle>
    </a:txDef>
  </a:objectDefaults>
  <a:extraClrSchemeLst/>
</a:theme>
</file>

<file path=ppt/theme/theme4.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2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3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4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TechEd2012_WindowsAzure_Template_16x9">
  <a:themeElements>
    <a:clrScheme name="TechEd 2012 Windows Azure 16x9">
      <a:dk1>
        <a:srgbClr val="000000"/>
      </a:dk1>
      <a:lt1>
        <a:srgbClr val="FFFFFF"/>
      </a:lt1>
      <a:dk2>
        <a:srgbClr val="363535"/>
      </a:dk2>
      <a:lt2>
        <a:srgbClr val="80BEE4"/>
      </a:lt2>
      <a:accent1>
        <a:srgbClr val="3397D3"/>
      </a:accent1>
      <a:accent2>
        <a:srgbClr val="E7B921"/>
      </a:accent2>
      <a:accent3>
        <a:srgbClr val="94C949"/>
      </a:accent3>
      <a:accent4>
        <a:srgbClr val="ED5326"/>
      </a:accent4>
      <a:accent5>
        <a:srgbClr val="3BBEB4"/>
      </a:accent5>
      <a:accent6>
        <a:srgbClr val="8E499C"/>
      </a:accent6>
      <a:hlink>
        <a:srgbClr val="3BBEB4"/>
      </a:hlink>
      <a:folHlink>
        <a:srgbClr val="3397D3"/>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Accent Color Transition Slides">
  <a:themeElements>
    <a:clrScheme name="TechEd 2012 Windows Azure 16x9">
      <a:dk1>
        <a:srgbClr val="000000"/>
      </a:dk1>
      <a:lt1>
        <a:srgbClr val="FFFFFF"/>
      </a:lt1>
      <a:dk2>
        <a:srgbClr val="363535"/>
      </a:dk2>
      <a:lt2>
        <a:srgbClr val="878585"/>
      </a:lt2>
      <a:accent1>
        <a:srgbClr val="3397D3"/>
      </a:accent1>
      <a:accent2>
        <a:srgbClr val="E7B921"/>
      </a:accent2>
      <a:accent3>
        <a:srgbClr val="94C949"/>
      </a:accent3>
      <a:accent4>
        <a:srgbClr val="ED5326"/>
      </a:accent4>
      <a:accent5>
        <a:srgbClr val="3BBEB4"/>
      </a:accent5>
      <a:accent6>
        <a:srgbClr val="8E499C"/>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Override1.xml><?xml version="1.0" encoding="utf-8"?>
<a:themeOverride xmlns:a="http://schemas.openxmlformats.org/drawingml/2006/main">
  <a:clrScheme name="Company Meeting 2011">
    <a:dk1>
      <a:srgbClr val="292929"/>
    </a:dk1>
    <a:lt1>
      <a:srgbClr val="FFFFFF"/>
    </a:lt1>
    <a:dk2>
      <a:srgbClr val="5F5F5F"/>
    </a:dk2>
    <a:lt2>
      <a:srgbClr val="DDDDDD"/>
    </a:lt2>
    <a:accent1>
      <a:srgbClr val="FFBE0E"/>
    </a:accent1>
    <a:accent2>
      <a:srgbClr val="000092"/>
    </a:accent2>
    <a:accent3>
      <a:srgbClr val="FF0097"/>
    </a:accent3>
    <a:accent4>
      <a:srgbClr val="8CC600"/>
    </a:accent4>
    <a:accent5>
      <a:srgbClr val="09AEEF"/>
    </a:accent5>
    <a:accent6>
      <a:srgbClr val="910091"/>
    </a:accent6>
    <a:hlink>
      <a:srgbClr val="3F3F9B"/>
    </a:hlink>
    <a:folHlink>
      <a:srgbClr val="3F3F9B"/>
    </a:folHlink>
  </a:clrScheme>
</a:themeOverride>
</file>

<file path=ppt/theme/themeOverride2.xml><?xml version="1.0" encoding="utf-8"?>
<a:themeOverride xmlns:a="http://schemas.openxmlformats.org/drawingml/2006/main">
  <a:clrScheme name="Company Meeting 2011">
    <a:dk1>
      <a:srgbClr val="292929"/>
    </a:dk1>
    <a:lt1>
      <a:srgbClr val="FFFFFF"/>
    </a:lt1>
    <a:dk2>
      <a:srgbClr val="5F5F5F"/>
    </a:dk2>
    <a:lt2>
      <a:srgbClr val="DDDDDD"/>
    </a:lt2>
    <a:accent1>
      <a:srgbClr val="FFBE0E"/>
    </a:accent1>
    <a:accent2>
      <a:srgbClr val="000092"/>
    </a:accent2>
    <a:accent3>
      <a:srgbClr val="FF0097"/>
    </a:accent3>
    <a:accent4>
      <a:srgbClr val="8CC600"/>
    </a:accent4>
    <a:accent5>
      <a:srgbClr val="09AEEF"/>
    </a:accent5>
    <a:accent6>
      <a:srgbClr val="910091"/>
    </a:accent6>
    <a:hlink>
      <a:srgbClr val="3F3F9B"/>
    </a:hlink>
    <a:folHlink>
      <a:srgbClr val="3F3F9B"/>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49BF387DC003468EAA8A737C6FDB0C" ma:contentTypeVersion="22" ma:contentTypeDescription="Create a new document." ma:contentTypeScope="" ma:versionID="8cf14e336f8a3faf9a233abecfca95fe">
  <xsd:schema xmlns:xsd="http://www.w3.org/2001/XMLSchema" xmlns:xs="http://www.w3.org/2001/XMLSchema" xmlns:p="http://schemas.microsoft.com/office/2006/metadata/properties" xmlns:ns2="f847e7ad-bfae-49c8-aedd-39ec05321f40" targetNamespace="http://schemas.microsoft.com/office/2006/metadata/properties" ma:root="true" ma:fieldsID="8ff83141a414909d04eb23ab95548eed" ns2:_="">
    <xsd:import namespace="f847e7ad-bfae-49c8-aedd-39ec05321f40"/>
    <xsd:element name="properties">
      <xsd:complexType>
        <xsd:sequence>
          <xsd:element name="documentManagement">
            <xsd:complexType>
              <xsd:all>
                <xsd:element ref="ns2:Segment"/>
                <xsd:element ref="ns2:Workstream"/>
                <xsd:element ref="ns2:Capability_x002f_Product"/>
                <xsd:element ref="ns2:Source"/>
                <xsd:element ref="ns2:Document_x0020_Owner"/>
                <xsd:element ref="ns2:Document_x0020_Status" minOccurs="0"/>
                <xsd:element ref="ns2:Scenario" minOccurs="0"/>
                <xsd:element ref="ns2:BOM_x002f_Launch_x0020_Align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47e7ad-bfae-49c8-aedd-39ec05321f40" elementFormDefault="qualified">
    <xsd:import namespace="http://schemas.microsoft.com/office/2006/documentManagement/types"/>
    <xsd:import namespace="http://schemas.microsoft.com/office/infopath/2007/PartnerControls"/>
    <xsd:element name="Segment" ma:index="2" ma:displayName="Segment (Primary)" ma:list="{709e561d-3cc9-45bc-862d-0bd6fb02d30d}" ma:internalName="Segment" ma:readOnly="false" ma:showField="Title">
      <xsd:simpleType>
        <xsd:restriction base="dms:Lookup"/>
      </xsd:simpleType>
    </xsd:element>
    <xsd:element name="Workstream" ma:index="3" ma:displayName="Workstream (Primary)" ma:list="{528e3fe1-95a0-45e2-8485-7cf9ffbd34e3}" ma:internalName="Workstream" ma:readOnly="false" ma:showField="Title">
      <xsd:simpleType>
        <xsd:restriction base="dms:Lookup"/>
      </xsd:simpleType>
    </xsd:element>
    <xsd:element name="Capability_x002f_Product" ma:index="4" ma:displayName="Capability/Product (Primary)" ma:list="{86df3880-be69-47cc-bf1c-7c36ee20b550}" ma:internalName="Capability_x002f_Product" ma:readOnly="false" ma:showField="Title">
      <xsd:simpleType>
        <xsd:restriction base="dms:Lookup"/>
      </xsd:simpleType>
    </xsd:element>
    <xsd:element name="Source" ma:index="5" ma:displayName="Source" ma:list="{c848aa0f-2631-4698-86e2-7e174e1ddeb4}" ma:internalName="Source" ma:showField="Title">
      <xsd:simpleType>
        <xsd:restriction base="dms:Lookup"/>
      </xsd:simpleType>
    </xsd:element>
    <xsd:element name="Document_x0020_Owner" ma:index="6" ma:displayName="Document Owner" ma:description="Who is the owner of this document and contact for questions or updates?" ma:list="UserInfo" ma:SharePointGroup="0" ma:internalName="Document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ocument_x0020_Status" ma:index="7" nillable="true" ma:displayName="Document Status" ma:default="Draft" ma:format="Dropdown" ma:internalName="Document_x0020_Status">
      <xsd:simpleType>
        <xsd:restriction base="dms:Choice">
          <xsd:enumeration value="Draft"/>
          <xsd:enumeration value="Final"/>
        </xsd:restriction>
      </xsd:simpleType>
    </xsd:element>
    <xsd:element name="Scenario" ma:index="14" nillable="true" ma:displayName="Scenario" ma:list="{272ba480-a202-40fe-88de-6b04d2a45ecb}" ma:internalName="Scenario" ma:showField="Title">
      <xsd:simpleType>
        <xsd:restriction base="dms:Lookup"/>
      </xsd:simpleType>
    </xsd:element>
    <xsd:element name="BOM_x002f_Launch_x0020_Alignment" ma:index="15" nillable="true" ma:displayName="BOM/Launch Alignment" ma:list="{13d9adb4-6e76-4c45-81f7-a1ca8335e509}" ma:internalName="BOM_x002f_Launch_x0020_Alignment"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M_x002f_Launch_x0020_Alignment xmlns="f847e7ad-bfae-49c8-aedd-39ec05321f40" xsi:nil="true"/>
    <Scenario xmlns="f847e7ad-bfae-49c8-aedd-39ec05321f40" xsi:nil="true"/>
    <Document_x0020_Owner xmlns="f847e7ad-bfae-49c8-aedd-39ec05321f40">
      <UserInfo>
        <DisplayName>Kasper Wu (Advaiya, Inc)</DisplayName>
        <AccountId>207</AccountId>
        <AccountType/>
      </UserInfo>
    </Document_x0020_Owner>
    <Capability_x002f_Product xmlns="f847e7ad-bfae-49c8-aedd-39ec05321f40">20</Capability_x002f_Product>
    <Workstream xmlns="f847e7ad-bfae-49c8-aedd-39ec05321f40">12</Workstream>
    <Source xmlns="f847e7ad-bfae-49c8-aedd-39ec05321f40">5</Source>
    <Document_x0020_Status xmlns="f847e7ad-bfae-49c8-aedd-39ec05321f40">Draft</Document_x0020_Status>
    <Segment xmlns="f847e7ad-bfae-49c8-aedd-39ec05321f40">5</Segment>
  </documentManagement>
</p:properties>
</file>

<file path=customXml/itemProps1.xml><?xml version="1.0" encoding="utf-8"?>
<ds:datastoreItem xmlns:ds="http://schemas.openxmlformats.org/officeDocument/2006/customXml" ds:itemID="{2C1F3D78-41CD-4031-A456-FDE8227751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47e7ad-bfae-49c8-aedd-39ec05321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06B869-0A3B-4A48-80EE-77CB3C7BFE0A}">
  <ds:schemaRefs>
    <ds:schemaRef ds:uri="http://schemas.microsoft.com/sharepoint/v3/contenttype/forms"/>
  </ds:schemaRefs>
</ds:datastoreItem>
</file>

<file path=customXml/itemProps3.xml><?xml version="1.0" encoding="utf-8"?>
<ds:datastoreItem xmlns:ds="http://schemas.openxmlformats.org/officeDocument/2006/customXml" ds:itemID="{608C7590-4838-4FDD-B304-651D11FD2E08}">
  <ds:schemaRefs>
    <ds:schemaRef ds:uri="http://schemas.openxmlformats.org/package/2006/metadata/core-properties"/>
    <ds:schemaRef ds:uri="http://schemas.microsoft.com/office/2006/metadata/properties"/>
    <ds:schemaRef ds:uri="http://purl.org/dc/terms/"/>
    <ds:schemaRef ds:uri="f847e7ad-bfae-49c8-aedd-39ec05321f40"/>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12985</TotalTime>
  <Words>1396</Words>
  <Application>Microsoft Office PowerPoint</Application>
  <PresentationFormat>Custom</PresentationFormat>
  <Paragraphs>262</Paragraphs>
  <Slides>16</Slides>
  <Notes>12</Notes>
  <HiddenSlides>0</HiddenSlides>
  <MMClips>0</MMClips>
  <ScaleCrop>false</ScaleCrop>
  <HeadingPairs>
    <vt:vector size="6" baseType="variant">
      <vt:variant>
        <vt:lpstr>Fonts Used</vt:lpstr>
      </vt:variant>
      <vt:variant>
        <vt:i4>8</vt:i4>
      </vt:variant>
      <vt:variant>
        <vt:lpstr>Theme</vt:lpstr>
      </vt:variant>
      <vt:variant>
        <vt:i4>22</vt:i4>
      </vt:variant>
      <vt:variant>
        <vt:lpstr>Slide Titles</vt:lpstr>
      </vt:variant>
      <vt:variant>
        <vt:i4>16</vt:i4>
      </vt:variant>
    </vt:vector>
  </HeadingPairs>
  <TitlesOfParts>
    <vt:vector size="46" baseType="lpstr">
      <vt:lpstr>Arial</vt:lpstr>
      <vt:lpstr>Consolas</vt:lpstr>
      <vt:lpstr>Segoe</vt:lpstr>
      <vt:lpstr>Segoe Light</vt:lpstr>
      <vt:lpstr>Segoe Semibold</vt:lpstr>
      <vt:lpstr>Segoe UI</vt:lpstr>
      <vt:lpstr>Segoe UI Light</vt:lpstr>
      <vt:lpstr>Wingdings</vt:lpstr>
      <vt:lpstr>MS1444_Windows Azure Template 16x9_r08b</vt:lpstr>
      <vt:lpstr>White with Consolas font for code slides</vt:lpstr>
      <vt:lpstr>US_CIO_Enterprise_Summit_Template_16x9_Blue</vt:lpstr>
      <vt:lpstr>1_MS1444_Windows Azure Template 16x9_r08b</vt:lpstr>
      <vt:lpstr>2_MS1444_Windows Azure Template 16x9_r08b</vt:lpstr>
      <vt:lpstr>3_MS1444_Windows Azure Template 16x9_r08b</vt:lpstr>
      <vt:lpstr>4_MS1444_Windows Azure Template 16x9_r08b</vt:lpstr>
      <vt:lpstr>TechEd2012_WindowsAzure_Template_16x9</vt:lpstr>
      <vt:lpstr>Accent Color Transition Slides</vt:lpstr>
      <vt:lpstr>Windows_Azure_DevCamp_16x9_Template - FINAL2</vt:lpstr>
      <vt:lpstr>TR15_BO_CT_Template_16x9</vt:lpstr>
      <vt:lpstr>1_Accent Color Transition Slides</vt:lpstr>
      <vt:lpstr>1_White with Consolas font for code slides</vt:lpstr>
      <vt:lpstr>1_US_CIO_Enterprise_Summit_Template_16x9_Blue</vt:lpstr>
      <vt:lpstr>5_MS1444_Windows Azure Template 16x9_r08b</vt:lpstr>
      <vt:lpstr>6_MS1444_Windows Azure Template 16x9_r08b</vt:lpstr>
      <vt:lpstr>7_MS1444_Windows Azure Template 16x9_r08b</vt:lpstr>
      <vt:lpstr>8_MS1444_Windows Azure Template 16x9_r08b</vt:lpstr>
      <vt:lpstr>9_MS1444_Windows Azure Template 16x9_r08b</vt:lpstr>
      <vt:lpstr>1_Windows_Azure_DevCamp_16x9_Template - FINAL2</vt:lpstr>
      <vt:lpstr>10_MS1444_Windows Azure Template 16x9_r08b</vt:lpstr>
      <vt:lpstr>Azure_PPT_template 1</vt:lpstr>
      <vt:lpstr>Windows Azure: Migrating Web Applications</vt:lpstr>
      <vt:lpstr>Agenda</vt:lpstr>
      <vt:lpstr>Application Migration</vt:lpstr>
      <vt:lpstr>Migration Approaches</vt:lpstr>
      <vt:lpstr>Migrating a Multi-VM Application</vt:lpstr>
      <vt:lpstr>Virtual Machine Migration</vt:lpstr>
      <vt:lpstr>Migrating a Simple Virtual Machine</vt:lpstr>
      <vt:lpstr>Connecting IaaS and PaaS</vt:lpstr>
      <vt:lpstr>IaaS and PaaS   – Better Together</vt:lpstr>
      <vt:lpstr>The Benefits of PaaS </vt:lpstr>
      <vt:lpstr>IaaS and PaaS Side by Side</vt:lpstr>
      <vt:lpstr>Windows Azure Virtual Network</vt:lpstr>
      <vt:lpstr>Connecting Applications and VMs</vt:lpstr>
      <vt:lpstr>Connecting Cloud Services with VNET</vt:lpstr>
      <vt:lpstr>DEMO</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Migrating Applications and Workloads</dc:title>
  <dc:subject>&lt;Event Name Here&gt;</dc:subject>
  <dc:creator>Michael Washam</dc:creator>
  <dc:description>Migration application patterns and walks through for moving workloads from on-premises to the cloud with IaaS.
by Michael Washammwasham@microsoft.com</dc:description>
  <cp:lastModifiedBy>David Tesar</cp:lastModifiedBy>
  <cp:revision>577</cp:revision>
  <dcterms:created xsi:type="dcterms:W3CDTF">2012-02-06T18:28:07Z</dcterms:created>
  <dcterms:modified xsi:type="dcterms:W3CDTF">2013-02-20T21:47:51Z</dcterms:modified>
  <cp:version>1.0.3</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0x010100CC49BF387DC003468EAA8A737C6FDB0C</vt:lpwstr>
  </property>
</Properties>
</file>